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0608" y="3661452"/>
            <a:ext cx="14546782" cy="138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3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0310" y="2141128"/>
            <a:ext cx="14527379" cy="49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2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789" y="325966"/>
              <a:ext cx="1895474" cy="1904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89264" y="9079111"/>
              <a:ext cx="2198734" cy="12078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9089" y="6616700"/>
            <a:ext cx="7753984" cy="3378200"/>
          </a:xfrm>
          <a:prstGeom prst="rect"/>
        </p:spPr>
        <p:txBody>
          <a:bodyPr wrap="square" lIns="0" tIns="317500" rIns="0" bIns="0" rtlCol="0" vert="horz">
            <a:spAutoFit/>
          </a:bodyPr>
          <a:lstStyle/>
          <a:p>
            <a:pPr marL="12700" marR="5080">
              <a:lnSpc>
                <a:spcPts val="12000"/>
              </a:lnSpc>
              <a:spcBef>
                <a:spcPts val="2500"/>
              </a:spcBef>
            </a:pPr>
            <a:r>
              <a:rPr dirty="0" sz="12000" spc="365">
                <a:latin typeface="Cambria"/>
                <a:cs typeface="Cambria"/>
              </a:rPr>
              <a:t>Water </a:t>
            </a:r>
            <a:r>
              <a:rPr dirty="0" sz="12000" spc="370">
                <a:latin typeface="Cambria"/>
                <a:cs typeface="Cambria"/>
              </a:rPr>
              <a:t> </a:t>
            </a:r>
            <a:r>
              <a:rPr dirty="0" sz="12000" spc="-300">
                <a:latin typeface="Cambria"/>
                <a:cs typeface="Cambria"/>
              </a:rPr>
              <a:t>P</a:t>
            </a:r>
            <a:r>
              <a:rPr dirty="0" sz="12000" spc="509">
                <a:latin typeface="Cambria"/>
                <a:cs typeface="Cambria"/>
              </a:rPr>
              <a:t>o</a:t>
            </a:r>
            <a:r>
              <a:rPr dirty="0" sz="12000" spc="3105">
                <a:latin typeface="Cambria"/>
                <a:cs typeface="Cambria"/>
              </a:rPr>
              <a:t>ll</a:t>
            </a:r>
            <a:r>
              <a:rPr dirty="0" sz="12000" spc="915">
                <a:latin typeface="Cambria"/>
                <a:cs typeface="Cambria"/>
              </a:rPr>
              <a:t>u</a:t>
            </a:r>
            <a:r>
              <a:rPr dirty="0" sz="12000" spc="1939">
                <a:latin typeface="Cambria"/>
                <a:cs typeface="Cambria"/>
              </a:rPr>
              <a:t>t</a:t>
            </a:r>
            <a:r>
              <a:rPr dirty="0" sz="12000" spc="3365">
                <a:latin typeface="Cambria"/>
                <a:cs typeface="Cambria"/>
              </a:rPr>
              <a:t>i</a:t>
            </a:r>
            <a:r>
              <a:rPr dirty="0" sz="12000" spc="509">
                <a:latin typeface="Cambria"/>
                <a:cs typeface="Cambria"/>
              </a:rPr>
              <a:t>o</a:t>
            </a:r>
            <a:r>
              <a:rPr dirty="0" sz="12000" spc="890">
                <a:latin typeface="Cambria"/>
                <a:cs typeface="Cambria"/>
              </a:rPr>
              <a:t>n</a:t>
            </a:r>
            <a:endParaRPr sz="1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558" y="813024"/>
            <a:ext cx="13334999" cy="5486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884" y="76985"/>
            <a:ext cx="1895474" cy="1904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197" y="9667273"/>
            <a:ext cx="3905249" cy="5714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59376" y="9626089"/>
            <a:ext cx="3000374" cy="6572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297" y="6399452"/>
            <a:ext cx="6092190" cy="193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dirty="0" sz="3800" spc="-40">
                <a:solidFill>
                  <a:srgbClr val="FFFFFF"/>
                </a:solidFill>
                <a:latin typeface="Lucida Sans Unicode"/>
                <a:cs typeface="Lucida Sans Unicode"/>
              </a:rPr>
              <a:t>CHANGE</a:t>
            </a:r>
            <a:r>
              <a:rPr dirty="0" sz="38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-5">
                <a:solidFill>
                  <a:srgbClr val="FFFFFF"/>
                </a:solidFill>
                <a:latin typeface="Lucida Sans Unicode"/>
                <a:cs typeface="Lucida Sans Unicode"/>
              </a:rPr>
              <a:t>starts</a:t>
            </a:r>
            <a:r>
              <a:rPr dirty="0" sz="38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-95">
                <a:solidFill>
                  <a:srgbClr val="FFFFFF"/>
                </a:solidFill>
                <a:latin typeface="Lucida Sans Unicode"/>
                <a:cs typeface="Lucida Sans Unicode"/>
              </a:rPr>
              <a:t>with</a:t>
            </a:r>
            <a:r>
              <a:rPr dirty="0" sz="38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-150">
                <a:solidFill>
                  <a:srgbClr val="FFFFFF"/>
                </a:solidFill>
                <a:latin typeface="Lucida Sans Unicode"/>
                <a:cs typeface="Lucida Sans Unicode"/>
              </a:rPr>
              <a:t>YOU</a:t>
            </a:r>
            <a:r>
              <a:rPr dirty="0" sz="3800" spc="-7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340">
                <a:solidFill>
                  <a:srgbClr val="FFFFFF"/>
                </a:solidFill>
                <a:latin typeface="Lucida Sans Unicode"/>
                <a:cs typeface="Lucida Sans Unicode"/>
              </a:rPr>
              <a:t>!</a:t>
            </a:r>
            <a:endParaRPr sz="3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3800" spc="-40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800" spc="-5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dirty="0" sz="3800" spc="-27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3800" spc="-5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3800" spc="-415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38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21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dirty="0" sz="3800" spc="-45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800" spc="1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00" spc="7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dirty="0" sz="3800" spc="-2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00" spc="-45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800" spc="-55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sz="38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409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00" spc="32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00" spc="-13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38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-455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800" spc="1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3800" spc="325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dirty="0" sz="3800" spc="-2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3800" spc="-45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38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3800" spc="340">
                <a:solidFill>
                  <a:srgbClr val="FFFFFF"/>
                </a:solidFill>
                <a:latin typeface="Lucida Sans Unicode"/>
                <a:cs typeface="Lucida Sans Unicode"/>
              </a:rPr>
              <a:t>!</a:t>
            </a:r>
            <a:endParaRPr sz="3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0935" y="9093800"/>
            <a:ext cx="7647940" cy="288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255" marR="5080" indent="-250190">
              <a:lnSpc>
                <a:spcPct val="114700"/>
              </a:lnSpc>
              <a:spcBef>
                <a:spcPts val="100"/>
              </a:spcBef>
            </a:pPr>
            <a:r>
              <a:rPr dirty="0" sz="750" spc="75" b="1">
                <a:solidFill>
                  <a:srgbClr val="F7FAFD"/>
                </a:solidFill>
                <a:latin typeface="Calibri"/>
                <a:cs typeface="Calibri"/>
              </a:rPr>
              <a:t>Disclaimer: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0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95" b="1">
                <a:solidFill>
                  <a:srgbClr val="F7FAFD"/>
                </a:solidFill>
                <a:latin typeface="Calibri"/>
                <a:cs typeface="Calibri"/>
              </a:rPr>
              <a:t>European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5" b="1">
                <a:solidFill>
                  <a:srgbClr val="F7FAFD"/>
                </a:solidFill>
                <a:latin typeface="Calibri"/>
                <a:cs typeface="Calibri"/>
              </a:rPr>
              <a:t>Commission's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5" b="1">
                <a:solidFill>
                  <a:srgbClr val="F7FAFD"/>
                </a:solidFill>
                <a:latin typeface="Calibri"/>
                <a:cs typeface="Calibri"/>
              </a:rPr>
              <a:t>support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0" b="1">
                <a:solidFill>
                  <a:srgbClr val="F7FAFD"/>
                </a:solidFill>
                <a:latin typeface="Calibri"/>
                <a:cs typeface="Calibri"/>
              </a:rPr>
              <a:t>for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0" b="1">
                <a:solidFill>
                  <a:srgbClr val="F7FAFD"/>
                </a:solidFill>
                <a:latin typeface="Calibri"/>
                <a:cs typeface="Calibri"/>
              </a:rPr>
              <a:t>production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of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0" b="1">
                <a:solidFill>
                  <a:srgbClr val="F7FAFD"/>
                </a:solidFill>
                <a:latin typeface="Calibri"/>
                <a:cs typeface="Calibri"/>
              </a:rPr>
              <a:t>this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75" b="1">
                <a:solidFill>
                  <a:srgbClr val="F7FAFD"/>
                </a:solidFill>
                <a:latin typeface="Calibri"/>
                <a:cs typeface="Calibri"/>
              </a:rPr>
              <a:t>publication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5" b="1">
                <a:solidFill>
                  <a:srgbClr val="F7FAFD"/>
                </a:solidFill>
                <a:latin typeface="Calibri"/>
                <a:cs typeface="Calibri"/>
              </a:rPr>
              <a:t>does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70" b="1">
                <a:solidFill>
                  <a:srgbClr val="F7FAFD"/>
                </a:solidFill>
                <a:latin typeface="Calibri"/>
                <a:cs typeface="Calibri"/>
              </a:rPr>
              <a:t>not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0" b="1">
                <a:solidFill>
                  <a:srgbClr val="F7FAFD"/>
                </a:solidFill>
                <a:latin typeface="Calibri"/>
                <a:cs typeface="Calibri"/>
              </a:rPr>
              <a:t>constitute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114" b="1">
                <a:solidFill>
                  <a:srgbClr val="F7FAFD"/>
                </a:solidFill>
                <a:latin typeface="Calibri"/>
                <a:cs typeface="Calibri"/>
              </a:rPr>
              <a:t>an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5" b="1">
                <a:solidFill>
                  <a:srgbClr val="F7FAFD"/>
                </a:solidFill>
                <a:latin typeface="Calibri"/>
                <a:cs typeface="Calibri"/>
              </a:rPr>
              <a:t>endorsement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of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contents,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90" b="1">
                <a:solidFill>
                  <a:srgbClr val="F7FAFD"/>
                </a:solidFill>
                <a:latin typeface="Calibri"/>
                <a:cs typeface="Calibri"/>
              </a:rPr>
              <a:t>which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0" b="1">
                <a:solidFill>
                  <a:srgbClr val="F7FAFD"/>
                </a:solidFill>
                <a:latin typeface="Calibri"/>
                <a:cs typeface="Calibri"/>
              </a:rPr>
              <a:t>reflect</a:t>
            </a:r>
            <a:r>
              <a:rPr dirty="0" sz="750" spc="5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the </a:t>
            </a:r>
            <a:r>
              <a:rPr dirty="0" sz="750" spc="-15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95" b="1">
                <a:solidFill>
                  <a:srgbClr val="F7FAFD"/>
                </a:solidFill>
                <a:latin typeface="Calibri"/>
                <a:cs typeface="Calibri"/>
              </a:rPr>
              <a:t>views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5" b="1">
                <a:solidFill>
                  <a:srgbClr val="F7FAFD"/>
                </a:solidFill>
                <a:latin typeface="Calibri"/>
                <a:cs typeface="Calibri"/>
              </a:rPr>
              <a:t>only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of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5" b="1">
                <a:solidFill>
                  <a:srgbClr val="F7FAFD"/>
                </a:solidFill>
                <a:latin typeface="Calibri"/>
                <a:cs typeface="Calibri"/>
              </a:rPr>
              <a:t>authors,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114" b="1">
                <a:solidFill>
                  <a:srgbClr val="F7FAFD"/>
                </a:solidFill>
                <a:latin typeface="Calibri"/>
                <a:cs typeface="Calibri"/>
              </a:rPr>
              <a:t>and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90" b="1">
                <a:solidFill>
                  <a:srgbClr val="F7FAFD"/>
                </a:solidFill>
                <a:latin typeface="Calibri"/>
                <a:cs typeface="Calibri"/>
              </a:rPr>
              <a:t>Commission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5" b="1">
                <a:solidFill>
                  <a:srgbClr val="F7FAFD"/>
                </a:solidFill>
                <a:latin typeface="Calibri"/>
                <a:cs typeface="Calibri"/>
              </a:rPr>
              <a:t>cannot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90" b="1">
                <a:solidFill>
                  <a:srgbClr val="F7FAFD"/>
                </a:solidFill>
                <a:latin typeface="Calibri"/>
                <a:cs typeface="Calibri"/>
              </a:rPr>
              <a:t>be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75" b="1">
                <a:solidFill>
                  <a:srgbClr val="F7FAFD"/>
                </a:solidFill>
                <a:latin typeface="Calibri"/>
                <a:cs typeface="Calibri"/>
              </a:rPr>
              <a:t>held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0" b="1">
                <a:solidFill>
                  <a:srgbClr val="F7FAFD"/>
                </a:solidFill>
                <a:latin typeface="Calibri"/>
                <a:cs typeface="Calibri"/>
              </a:rPr>
              <a:t>responsible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0" b="1">
                <a:solidFill>
                  <a:srgbClr val="F7FAFD"/>
                </a:solidFill>
                <a:latin typeface="Calibri"/>
                <a:cs typeface="Calibri"/>
              </a:rPr>
              <a:t>for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114" b="1">
                <a:solidFill>
                  <a:srgbClr val="F7FAFD"/>
                </a:solidFill>
                <a:latin typeface="Calibri"/>
                <a:cs typeface="Calibri"/>
              </a:rPr>
              <a:t>any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75" b="1">
                <a:solidFill>
                  <a:srgbClr val="F7FAFD"/>
                </a:solidFill>
                <a:latin typeface="Calibri"/>
                <a:cs typeface="Calibri"/>
              </a:rPr>
              <a:t>use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90" b="1">
                <a:solidFill>
                  <a:srgbClr val="F7FAFD"/>
                </a:solidFill>
                <a:latin typeface="Calibri"/>
                <a:cs typeface="Calibri"/>
              </a:rPr>
              <a:t>which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130" b="1">
                <a:solidFill>
                  <a:srgbClr val="F7FAFD"/>
                </a:solidFill>
                <a:latin typeface="Calibri"/>
                <a:cs typeface="Calibri"/>
              </a:rPr>
              <a:t>may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90" b="1">
                <a:solidFill>
                  <a:srgbClr val="F7FAFD"/>
                </a:solidFill>
                <a:latin typeface="Calibri"/>
                <a:cs typeface="Calibri"/>
              </a:rPr>
              <a:t>be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110" b="1">
                <a:solidFill>
                  <a:srgbClr val="F7FAFD"/>
                </a:solidFill>
                <a:latin typeface="Calibri"/>
                <a:cs typeface="Calibri"/>
              </a:rPr>
              <a:t>made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of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65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0" b="1">
                <a:solidFill>
                  <a:srgbClr val="F7FAFD"/>
                </a:solidFill>
                <a:latin typeface="Calibri"/>
                <a:cs typeface="Calibri"/>
              </a:rPr>
              <a:t>information</a:t>
            </a:r>
            <a:r>
              <a:rPr dirty="0" sz="750" spc="4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80" b="1">
                <a:solidFill>
                  <a:srgbClr val="F7FAFD"/>
                </a:solidFill>
                <a:latin typeface="Calibri"/>
                <a:cs typeface="Calibri"/>
              </a:rPr>
              <a:t>contained</a:t>
            </a:r>
            <a:r>
              <a:rPr dirty="0" sz="750" spc="4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750" spc="70" b="1">
                <a:solidFill>
                  <a:srgbClr val="F7FAFD"/>
                </a:solidFill>
                <a:latin typeface="Calibri"/>
                <a:cs typeface="Calibri"/>
              </a:rPr>
              <a:t>therein.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282" y="9071287"/>
            <a:ext cx="9574530" cy="426084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R="31115">
              <a:lnSpc>
                <a:spcPct val="100000"/>
              </a:lnSpc>
              <a:spcBef>
                <a:spcPts val="350"/>
              </a:spcBef>
            </a:pPr>
            <a:r>
              <a:rPr dirty="0" sz="1100" spc="114" b="1">
                <a:solidFill>
                  <a:srgbClr val="F7FAFD"/>
                </a:solidFill>
                <a:latin typeface="Calibri"/>
                <a:cs typeface="Calibri"/>
              </a:rPr>
              <a:t>This</a:t>
            </a:r>
            <a:r>
              <a:rPr dirty="0" sz="1100" spc="5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14" b="1">
                <a:solidFill>
                  <a:srgbClr val="F7FAFD"/>
                </a:solidFill>
                <a:latin typeface="Calibri"/>
                <a:cs typeface="Calibri"/>
              </a:rPr>
              <a:t>project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60" b="1">
                <a:solidFill>
                  <a:srgbClr val="F7FAFD"/>
                </a:solidFill>
                <a:latin typeface="Calibri"/>
                <a:cs typeface="Calibri"/>
              </a:rPr>
              <a:t>has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30" b="1">
                <a:solidFill>
                  <a:srgbClr val="F7FAFD"/>
                </a:solidFill>
                <a:latin typeface="Calibri"/>
                <a:cs typeface="Calibri"/>
              </a:rPr>
              <a:t>received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70" b="1">
                <a:solidFill>
                  <a:srgbClr val="F7FAFD"/>
                </a:solidFill>
                <a:latin typeface="Calibri"/>
                <a:cs typeface="Calibri"/>
              </a:rPr>
              <a:t>grant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40" b="1">
                <a:solidFill>
                  <a:srgbClr val="F7FAFD"/>
                </a:solidFill>
                <a:latin typeface="Calibri"/>
                <a:cs typeface="Calibri"/>
              </a:rPr>
              <a:t>support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50" b="1">
                <a:solidFill>
                  <a:srgbClr val="F7FAFD"/>
                </a:solidFill>
                <a:latin typeface="Calibri"/>
                <a:cs typeface="Calibri"/>
              </a:rPr>
              <a:t>from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30" b="1">
                <a:solidFill>
                  <a:srgbClr val="F7FAFD"/>
                </a:solidFill>
                <a:latin typeface="Calibri"/>
                <a:cs typeface="Calibri"/>
              </a:rPr>
              <a:t>Movetia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40" b="1">
                <a:solidFill>
                  <a:srgbClr val="F7FAFD"/>
                </a:solidFill>
                <a:latin typeface="Calibri"/>
                <a:cs typeface="Calibri"/>
              </a:rPr>
              <a:t>funded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80" b="1">
                <a:solidFill>
                  <a:srgbClr val="F7FAFD"/>
                </a:solidFill>
                <a:latin typeface="Calibri"/>
                <a:cs typeface="Calibri"/>
              </a:rPr>
              <a:t>by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10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60" b="1">
                <a:solidFill>
                  <a:srgbClr val="F7FAFD"/>
                </a:solidFill>
                <a:latin typeface="Calibri"/>
                <a:cs typeface="Calibri"/>
              </a:rPr>
              <a:t>Swiss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40" b="1">
                <a:solidFill>
                  <a:srgbClr val="F7FAFD"/>
                </a:solidFill>
                <a:latin typeface="Calibri"/>
                <a:cs typeface="Calibri"/>
              </a:rPr>
              <a:t>Confederation.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1100" spc="130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10" b="1">
                <a:solidFill>
                  <a:srgbClr val="F7FAFD"/>
                </a:solidFill>
                <a:latin typeface="Calibri"/>
                <a:cs typeface="Calibri"/>
              </a:rPr>
              <a:t>content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00" b="1">
                <a:solidFill>
                  <a:srgbClr val="F7FAFD"/>
                </a:solidFill>
                <a:latin typeface="Calibri"/>
                <a:cs typeface="Calibri"/>
              </a:rPr>
              <a:t>reflects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10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30" b="1">
                <a:solidFill>
                  <a:srgbClr val="F7FAFD"/>
                </a:solidFill>
                <a:latin typeface="Calibri"/>
                <a:cs typeface="Calibri"/>
              </a:rPr>
              <a:t>authors’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65" b="1">
                <a:solidFill>
                  <a:srgbClr val="F7FAFD"/>
                </a:solidFill>
                <a:latin typeface="Calibri"/>
                <a:cs typeface="Calibri"/>
              </a:rPr>
              <a:t>view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85" b="1">
                <a:solidFill>
                  <a:srgbClr val="F7FAFD"/>
                </a:solidFill>
                <a:latin typeface="Calibri"/>
                <a:cs typeface="Calibri"/>
              </a:rPr>
              <a:t>and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30" b="1">
                <a:solidFill>
                  <a:srgbClr val="F7FAFD"/>
                </a:solidFill>
                <a:latin typeface="Calibri"/>
                <a:cs typeface="Calibri"/>
              </a:rPr>
              <a:t>Movetia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90" b="1">
                <a:solidFill>
                  <a:srgbClr val="F7FAFD"/>
                </a:solidFill>
                <a:latin typeface="Calibri"/>
                <a:cs typeface="Calibri"/>
              </a:rPr>
              <a:t>is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20" b="1">
                <a:solidFill>
                  <a:srgbClr val="F7FAFD"/>
                </a:solidFill>
                <a:latin typeface="Calibri"/>
                <a:cs typeface="Calibri"/>
              </a:rPr>
              <a:t>not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25" b="1">
                <a:solidFill>
                  <a:srgbClr val="F7FAFD"/>
                </a:solidFill>
                <a:latin typeface="Calibri"/>
                <a:cs typeface="Calibri"/>
              </a:rPr>
              <a:t>responsible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30" b="1">
                <a:solidFill>
                  <a:srgbClr val="F7FAFD"/>
                </a:solidFill>
                <a:latin typeface="Calibri"/>
                <a:cs typeface="Calibri"/>
              </a:rPr>
              <a:t>for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85" b="1">
                <a:solidFill>
                  <a:srgbClr val="F7FAFD"/>
                </a:solidFill>
                <a:latin typeface="Calibri"/>
                <a:cs typeface="Calibri"/>
              </a:rPr>
              <a:t>any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25" b="1">
                <a:solidFill>
                  <a:srgbClr val="F7FAFD"/>
                </a:solidFill>
                <a:latin typeface="Calibri"/>
                <a:cs typeface="Calibri"/>
              </a:rPr>
              <a:t>use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25" b="1">
                <a:solidFill>
                  <a:srgbClr val="F7FAFD"/>
                </a:solidFill>
                <a:latin typeface="Calibri"/>
                <a:cs typeface="Calibri"/>
              </a:rPr>
              <a:t>that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204" b="1">
                <a:solidFill>
                  <a:srgbClr val="F7FAFD"/>
                </a:solidFill>
                <a:latin typeface="Calibri"/>
                <a:cs typeface="Calibri"/>
              </a:rPr>
              <a:t>may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50" b="1">
                <a:solidFill>
                  <a:srgbClr val="F7FAFD"/>
                </a:solidFill>
                <a:latin typeface="Calibri"/>
                <a:cs typeface="Calibri"/>
              </a:rPr>
              <a:t>be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80" b="1">
                <a:solidFill>
                  <a:srgbClr val="F7FAFD"/>
                </a:solidFill>
                <a:latin typeface="Calibri"/>
                <a:cs typeface="Calibri"/>
              </a:rPr>
              <a:t>made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10" b="1">
                <a:solidFill>
                  <a:srgbClr val="F7FAFD"/>
                </a:solidFill>
                <a:latin typeface="Calibri"/>
                <a:cs typeface="Calibri"/>
              </a:rPr>
              <a:t>of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10" b="1">
                <a:solidFill>
                  <a:srgbClr val="F7FAFD"/>
                </a:solidFill>
                <a:latin typeface="Calibri"/>
                <a:cs typeface="Calibri"/>
              </a:rPr>
              <a:t>the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135" b="1">
                <a:solidFill>
                  <a:srgbClr val="F7FAFD"/>
                </a:solidFill>
                <a:latin typeface="Calibri"/>
                <a:cs typeface="Calibri"/>
              </a:rPr>
              <a:t>information</a:t>
            </a:r>
            <a:r>
              <a:rPr dirty="0" sz="1100" spc="60" b="1">
                <a:solidFill>
                  <a:srgbClr val="F7FAFD"/>
                </a:solidFill>
                <a:latin typeface="Calibri"/>
                <a:cs typeface="Calibri"/>
              </a:rPr>
              <a:t> </a:t>
            </a:r>
            <a:r>
              <a:rPr dirty="0" sz="1100" spc="65" b="1">
                <a:solidFill>
                  <a:srgbClr val="F7FAFD"/>
                </a:solidFill>
                <a:latin typeface="Calibri"/>
                <a:cs typeface="Calibri"/>
              </a:rPr>
              <a:t>it </a:t>
            </a:r>
            <a:r>
              <a:rPr dirty="0" sz="1100" spc="125" b="1">
                <a:solidFill>
                  <a:srgbClr val="F7FAFD"/>
                </a:solidFill>
                <a:latin typeface="Calibri"/>
                <a:cs typeface="Calibri"/>
              </a:rPr>
              <a:t>contains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86457" y="152953"/>
            <a:ext cx="1200149" cy="657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5753" y="267916"/>
            <a:ext cx="2524124" cy="32861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13853" y="1498524"/>
            <a:ext cx="4343400" cy="6985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400" spc="25" b="1">
                <a:solidFill>
                  <a:srgbClr val="FAF665"/>
                </a:solidFill>
                <a:latin typeface="Arial"/>
                <a:cs typeface="Arial"/>
              </a:rPr>
              <a:t>DID</a:t>
            </a:r>
            <a:r>
              <a:rPr dirty="0" sz="4400" spc="60" b="1">
                <a:solidFill>
                  <a:srgbClr val="FAF665"/>
                </a:solidFill>
                <a:latin typeface="Arial"/>
                <a:cs typeface="Arial"/>
              </a:rPr>
              <a:t> </a:t>
            </a:r>
            <a:r>
              <a:rPr dirty="0" sz="4400" spc="-40" b="1">
                <a:solidFill>
                  <a:srgbClr val="FAF665"/>
                </a:solidFill>
                <a:latin typeface="Arial"/>
                <a:cs typeface="Arial"/>
              </a:rPr>
              <a:t>YOU</a:t>
            </a:r>
            <a:r>
              <a:rPr dirty="0" sz="4400" spc="60" b="1">
                <a:solidFill>
                  <a:srgbClr val="FAF665"/>
                </a:solidFill>
                <a:latin typeface="Arial"/>
                <a:cs typeface="Arial"/>
              </a:rPr>
              <a:t> </a:t>
            </a:r>
            <a:r>
              <a:rPr dirty="0" sz="4400" spc="75" b="1">
                <a:solidFill>
                  <a:srgbClr val="FAF665"/>
                </a:solidFill>
                <a:latin typeface="Arial"/>
                <a:cs typeface="Arial"/>
              </a:rPr>
              <a:t>KNOW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370" y="2951615"/>
            <a:ext cx="767460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90">
                <a:solidFill>
                  <a:srgbClr val="FFFFFF"/>
                </a:solidFill>
                <a:latin typeface="Lucida Sans Unicode"/>
                <a:cs typeface="Lucida Sans Unicode"/>
              </a:rPr>
              <a:t>70%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of</a:t>
            </a:r>
            <a:r>
              <a:rPr dirty="0" sz="27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Lucida Sans Unicode"/>
                <a:cs typeface="Lucida Sans Unicode"/>
              </a:rPr>
              <a:t>earth's</a:t>
            </a:r>
            <a:r>
              <a:rPr dirty="0" sz="27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50">
                <a:solidFill>
                  <a:srgbClr val="FFFFFF"/>
                </a:solidFill>
                <a:latin typeface="Lucida Sans Unicode"/>
                <a:cs typeface="Lucida Sans Unicode"/>
              </a:rPr>
              <a:t>surface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85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dirty="0" sz="27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65">
                <a:solidFill>
                  <a:srgbClr val="FFFFFF"/>
                </a:solidFill>
                <a:latin typeface="Lucida Sans Unicode"/>
                <a:cs typeface="Lucida Sans Unicode"/>
              </a:rPr>
              <a:t>covered</a:t>
            </a:r>
            <a:r>
              <a:rPr dirty="0" sz="2700" spc="-4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Lucida Sans Unicode"/>
                <a:cs typeface="Lucida Sans Unicode"/>
              </a:rPr>
              <a:t>by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40">
                <a:solidFill>
                  <a:srgbClr val="FFFFFF"/>
                </a:solidFill>
                <a:latin typeface="Lucida Sans Unicode"/>
                <a:cs typeface="Lucida Sans Unicode"/>
              </a:rPr>
              <a:t>water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2955" y="4579916"/>
            <a:ext cx="837438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0">
                <a:solidFill>
                  <a:srgbClr val="FFFFFF"/>
                </a:solidFill>
                <a:latin typeface="Lucida Sans Unicode"/>
                <a:cs typeface="Lucida Sans Unicode"/>
              </a:rPr>
              <a:t>Fresh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40">
                <a:solidFill>
                  <a:srgbClr val="FFFFFF"/>
                </a:solidFill>
                <a:latin typeface="Lucida Sans Unicode"/>
                <a:cs typeface="Lucida Sans Unicode"/>
              </a:rPr>
              <a:t>water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Lucida Sans Unicode"/>
                <a:cs typeface="Lucida Sans Unicode"/>
              </a:rPr>
              <a:t>on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25">
                <a:solidFill>
                  <a:srgbClr val="FFFFFF"/>
                </a:solidFill>
                <a:latin typeface="Lucida Sans Unicode"/>
                <a:cs typeface="Lucida Sans Unicode"/>
              </a:rPr>
              <a:t>earth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85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only </a:t>
            </a:r>
            <a:r>
              <a:rPr dirty="0" sz="2700" spc="-120">
                <a:solidFill>
                  <a:srgbClr val="FFFFFF"/>
                </a:solidFill>
                <a:latin typeface="Lucida Sans Unicode"/>
                <a:cs typeface="Lucida Sans Unicode"/>
              </a:rPr>
              <a:t>2.5%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of </a:t>
            </a:r>
            <a:r>
              <a:rPr dirty="0" sz="2700" spc="-5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5">
                <a:solidFill>
                  <a:srgbClr val="FFFFFF"/>
                </a:solidFill>
                <a:latin typeface="Lucida Sans Unicode"/>
                <a:cs typeface="Lucida Sans Unicode"/>
              </a:rPr>
              <a:t>total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40">
                <a:solidFill>
                  <a:srgbClr val="FFFFFF"/>
                </a:solidFill>
                <a:latin typeface="Lucida Sans Unicode"/>
                <a:cs typeface="Lucida Sans Unicode"/>
              </a:rPr>
              <a:t>water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3417" y="6761246"/>
            <a:ext cx="12613005" cy="138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65">
                <a:solidFill>
                  <a:srgbClr val="FFFEFE"/>
                </a:solidFill>
                <a:latin typeface="Lucida Sans Unicode"/>
                <a:cs typeface="Lucida Sans Unicode"/>
              </a:rPr>
              <a:t>The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5">
                <a:solidFill>
                  <a:srgbClr val="FFFEFE"/>
                </a:solidFill>
                <a:latin typeface="Lucida Sans Unicode"/>
                <a:cs typeface="Lucida Sans Unicode"/>
              </a:rPr>
              <a:t>International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5">
                <a:solidFill>
                  <a:srgbClr val="FFFEFE"/>
                </a:solidFill>
                <a:latin typeface="Lucida Sans Unicode"/>
                <a:cs typeface="Lucida Sans Unicode"/>
              </a:rPr>
              <a:t>Energy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70">
                <a:solidFill>
                  <a:srgbClr val="FFFEFE"/>
                </a:solidFill>
                <a:latin typeface="Lucida Sans Unicode"/>
                <a:cs typeface="Lucida Sans Unicode"/>
              </a:rPr>
              <a:t>Agency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FFFEFE"/>
                </a:solidFill>
                <a:latin typeface="Lucida Sans Unicode"/>
                <a:cs typeface="Lucida Sans Unicode"/>
              </a:rPr>
              <a:t>projects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5">
                <a:solidFill>
                  <a:srgbClr val="FFFEFE"/>
                </a:solidFill>
                <a:latin typeface="Lucida Sans Unicode"/>
                <a:cs typeface="Lucida Sans Unicode"/>
              </a:rPr>
              <a:t>that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95">
                <a:solidFill>
                  <a:srgbClr val="FFFEFE"/>
                </a:solidFill>
                <a:latin typeface="Lucida Sans Unicode"/>
                <a:cs typeface="Lucida Sans Unicode"/>
              </a:rPr>
              <a:t>at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FFFEFE"/>
                </a:solidFill>
                <a:latin typeface="Lucida Sans Unicode"/>
                <a:cs typeface="Lucida Sans Unicode"/>
              </a:rPr>
              <a:t>the</a:t>
            </a:r>
            <a:r>
              <a:rPr dirty="0" sz="27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0">
                <a:solidFill>
                  <a:srgbClr val="FFFEFE"/>
                </a:solidFill>
                <a:latin typeface="Lucida Sans Unicode"/>
                <a:cs typeface="Lucida Sans Unicode"/>
              </a:rPr>
              <a:t>current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65">
                <a:solidFill>
                  <a:srgbClr val="FFFEFE"/>
                </a:solidFill>
                <a:latin typeface="Lucida Sans Unicode"/>
                <a:cs typeface="Lucida Sans Unicode"/>
              </a:rPr>
              <a:t>pace,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0">
                <a:solidFill>
                  <a:srgbClr val="FFFEFE"/>
                </a:solidFill>
                <a:latin typeface="Lucida Sans Unicode"/>
                <a:cs typeface="Lucida Sans Unicode"/>
              </a:rPr>
              <a:t>there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30">
                <a:solidFill>
                  <a:srgbClr val="FFFEFE"/>
                </a:solidFill>
                <a:latin typeface="Lucida Sans Unicode"/>
                <a:cs typeface="Lucida Sans Unicode"/>
              </a:rPr>
              <a:t>will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Lucida Sans Unicode"/>
              <a:cs typeface="Lucida Sans Unicode"/>
            </a:endParaRPr>
          </a:p>
          <a:p>
            <a:pPr marL="79375">
              <a:lnSpc>
                <a:spcPct val="100000"/>
              </a:lnSpc>
            </a:pPr>
            <a:r>
              <a:rPr dirty="0" sz="2700" spc="-114">
                <a:solidFill>
                  <a:srgbClr val="FAF665"/>
                </a:solidFill>
                <a:latin typeface="Lucida Sans Unicode"/>
                <a:cs typeface="Lucida Sans Unicode"/>
              </a:rPr>
              <a:t>NOT</a:t>
            </a:r>
            <a:r>
              <a:rPr dirty="0" sz="2700" spc="-50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05">
                <a:solidFill>
                  <a:srgbClr val="FAF665"/>
                </a:solidFill>
                <a:latin typeface="Lucida Sans Unicode"/>
                <a:cs typeface="Lucida Sans Unicode"/>
              </a:rPr>
              <a:t>be</a:t>
            </a:r>
            <a:r>
              <a:rPr dirty="0" sz="2700" spc="-40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20">
                <a:solidFill>
                  <a:srgbClr val="FAF665"/>
                </a:solidFill>
                <a:latin typeface="Lucida Sans Unicode"/>
                <a:cs typeface="Lucida Sans Unicode"/>
              </a:rPr>
              <a:t>enough</a:t>
            </a:r>
            <a:r>
              <a:rPr dirty="0" sz="2700" spc="-4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5">
                <a:solidFill>
                  <a:srgbClr val="FAF665"/>
                </a:solidFill>
                <a:latin typeface="Lucida Sans Unicode"/>
                <a:cs typeface="Lucida Sans Unicode"/>
              </a:rPr>
              <a:t>freshwater</a:t>
            </a:r>
            <a:r>
              <a:rPr dirty="0" sz="2700" spc="-4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60">
                <a:solidFill>
                  <a:srgbClr val="FFFEFE"/>
                </a:solidFill>
                <a:latin typeface="Lucida Sans Unicode"/>
                <a:cs typeface="Lucida Sans Unicode"/>
              </a:rPr>
              <a:t>available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35">
                <a:solidFill>
                  <a:srgbClr val="FFFEFE"/>
                </a:solidFill>
                <a:latin typeface="Lucida Sans Unicode"/>
                <a:cs typeface="Lucida Sans Unicode"/>
              </a:rPr>
              <a:t>to</a:t>
            </a:r>
            <a:r>
              <a:rPr dirty="0" sz="27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80">
                <a:solidFill>
                  <a:srgbClr val="FFFEFE"/>
                </a:solidFill>
                <a:latin typeface="Lucida Sans Unicode"/>
                <a:cs typeface="Lucida Sans Unicode"/>
              </a:rPr>
              <a:t>meet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20">
                <a:solidFill>
                  <a:srgbClr val="FFFEFE"/>
                </a:solidFill>
                <a:latin typeface="Lucida Sans Unicode"/>
                <a:cs typeface="Lucida Sans Unicode"/>
              </a:rPr>
              <a:t>global</a:t>
            </a:r>
            <a:r>
              <a:rPr dirty="0" sz="27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30">
                <a:solidFill>
                  <a:srgbClr val="FFFEFE"/>
                </a:solidFill>
                <a:latin typeface="Lucida Sans Unicode"/>
                <a:cs typeface="Lucida Sans Unicode"/>
              </a:rPr>
              <a:t>energy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60">
                <a:solidFill>
                  <a:srgbClr val="FFFEFE"/>
                </a:solidFill>
                <a:latin typeface="Lucida Sans Unicode"/>
                <a:cs typeface="Lucida Sans Unicode"/>
              </a:rPr>
              <a:t>needs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55">
                <a:solidFill>
                  <a:srgbClr val="FAF665"/>
                </a:solidFill>
                <a:latin typeface="Lucida Sans Unicode"/>
                <a:cs typeface="Lucida Sans Unicode"/>
              </a:rPr>
              <a:t>by</a:t>
            </a:r>
            <a:r>
              <a:rPr dirty="0" sz="2700" spc="-4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0">
                <a:solidFill>
                  <a:srgbClr val="FAF665"/>
                </a:solidFill>
                <a:latin typeface="Lucida Sans Unicode"/>
                <a:cs typeface="Lucida Sans Unicode"/>
              </a:rPr>
              <a:t>2040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970499"/>
            <a:ext cx="3029299" cy="32862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89264" y="9079111"/>
            <a:ext cx="2198734" cy="12078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789" y="325967"/>
            <a:ext cx="1895474" cy="1904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06217"/>
            <a:ext cx="3848099" cy="35623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938554" y="6118223"/>
            <a:ext cx="657225" cy="915035"/>
          </a:xfrm>
          <a:custGeom>
            <a:avLst/>
            <a:gdLst/>
            <a:ahLst/>
            <a:cxnLst/>
            <a:rect l="l" t="t" r="r" b="b"/>
            <a:pathLst>
              <a:path w="657225" h="915034">
                <a:moveTo>
                  <a:pt x="328560" y="914581"/>
                </a:moveTo>
                <a:lnTo>
                  <a:pt x="280005" y="911004"/>
                </a:lnTo>
                <a:lnTo>
                  <a:pt x="233664" y="900612"/>
                </a:lnTo>
                <a:lnTo>
                  <a:pt x="190043" y="883916"/>
                </a:lnTo>
                <a:lnTo>
                  <a:pt x="149651" y="861426"/>
                </a:lnTo>
                <a:lnTo>
                  <a:pt x="112996" y="833654"/>
                </a:lnTo>
                <a:lnTo>
                  <a:pt x="80587" y="801109"/>
                </a:lnTo>
                <a:lnTo>
                  <a:pt x="52930" y="764301"/>
                </a:lnTo>
                <a:lnTo>
                  <a:pt x="30535" y="723742"/>
                </a:lnTo>
                <a:lnTo>
                  <a:pt x="13910" y="679943"/>
                </a:lnTo>
                <a:lnTo>
                  <a:pt x="3562" y="633412"/>
                </a:lnTo>
                <a:lnTo>
                  <a:pt x="0" y="584661"/>
                </a:lnTo>
                <a:lnTo>
                  <a:pt x="51337" y="416424"/>
                </a:lnTo>
                <a:lnTo>
                  <a:pt x="164280" y="223989"/>
                </a:lnTo>
                <a:lnTo>
                  <a:pt x="277222" y="65725"/>
                </a:lnTo>
                <a:lnTo>
                  <a:pt x="328560" y="0"/>
                </a:lnTo>
                <a:lnTo>
                  <a:pt x="379890" y="65725"/>
                </a:lnTo>
                <a:lnTo>
                  <a:pt x="492817" y="223989"/>
                </a:lnTo>
                <a:lnTo>
                  <a:pt x="605744" y="416424"/>
                </a:lnTo>
                <a:lnTo>
                  <a:pt x="657074" y="584661"/>
                </a:lnTo>
                <a:lnTo>
                  <a:pt x="653513" y="633412"/>
                </a:lnTo>
                <a:lnTo>
                  <a:pt x="643168" y="679943"/>
                </a:lnTo>
                <a:lnTo>
                  <a:pt x="626547" y="723742"/>
                </a:lnTo>
                <a:lnTo>
                  <a:pt x="604157" y="764301"/>
                </a:lnTo>
                <a:lnTo>
                  <a:pt x="576507" y="801109"/>
                </a:lnTo>
                <a:lnTo>
                  <a:pt x="544103" y="833654"/>
                </a:lnTo>
                <a:lnTo>
                  <a:pt x="507454" y="861426"/>
                </a:lnTo>
                <a:lnTo>
                  <a:pt x="467068" y="883916"/>
                </a:lnTo>
                <a:lnTo>
                  <a:pt x="423451" y="900612"/>
                </a:lnTo>
                <a:lnTo>
                  <a:pt x="377113" y="911004"/>
                </a:lnTo>
                <a:lnTo>
                  <a:pt x="328560" y="914581"/>
                </a:lnTo>
                <a:close/>
              </a:path>
            </a:pathLst>
          </a:custGeom>
          <a:solidFill>
            <a:srgbClr val="42C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38554" y="8038986"/>
            <a:ext cx="657225" cy="915035"/>
          </a:xfrm>
          <a:custGeom>
            <a:avLst/>
            <a:gdLst/>
            <a:ahLst/>
            <a:cxnLst/>
            <a:rect l="l" t="t" r="r" b="b"/>
            <a:pathLst>
              <a:path w="657225" h="915034">
                <a:moveTo>
                  <a:pt x="328560" y="914581"/>
                </a:moveTo>
                <a:lnTo>
                  <a:pt x="280005" y="911004"/>
                </a:lnTo>
                <a:lnTo>
                  <a:pt x="233664" y="900612"/>
                </a:lnTo>
                <a:lnTo>
                  <a:pt x="190043" y="883916"/>
                </a:lnTo>
                <a:lnTo>
                  <a:pt x="149651" y="861426"/>
                </a:lnTo>
                <a:lnTo>
                  <a:pt x="112996" y="833654"/>
                </a:lnTo>
                <a:lnTo>
                  <a:pt x="80587" y="801109"/>
                </a:lnTo>
                <a:lnTo>
                  <a:pt x="52930" y="764301"/>
                </a:lnTo>
                <a:lnTo>
                  <a:pt x="30535" y="723742"/>
                </a:lnTo>
                <a:lnTo>
                  <a:pt x="13910" y="679943"/>
                </a:lnTo>
                <a:lnTo>
                  <a:pt x="3562" y="633412"/>
                </a:lnTo>
                <a:lnTo>
                  <a:pt x="0" y="584661"/>
                </a:lnTo>
                <a:lnTo>
                  <a:pt x="51337" y="416424"/>
                </a:lnTo>
                <a:lnTo>
                  <a:pt x="164280" y="223989"/>
                </a:lnTo>
                <a:lnTo>
                  <a:pt x="277222" y="65725"/>
                </a:lnTo>
                <a:lnTo>
                  <a:pt x="328560" y="0"/>
                </a:lnTo>
                <a:lnTo>
                  <a:pt x="379890" y="65725"/>
                </a:lnTo>
                <a:lnTo>
                  <a:pt x="492817" y="223989"/>
                </a:lnTo>
                <a:lnTo>
                  <a:pt x="605744" y="416424"/>
                </a:lnTo>
                <a:lnTo>
                  <a:pt x="657074" y="584661"/>
                </a:lnTo>
                <a:lnTo>
                  <a:pt x="653513" y="633412"/>
                </a:lnTo>
                <a:lnTo>
                  <a:pt x="643168" y="679943"/>
                </a:lnTo>
                <a:lnTo>
                  <a:pt x="626547" y="723742"/>
                </a:lnTo>
                <a:lnTo>
                  <a:pt x="604157" y="764301"/>
                </a:lnTo>
                <a:lnTo>
                  <a:pt x="576507" y="801109"/>
                </a:lnTo>
                <a:lnTo>
                  <a:pt x="544103" y="833654"/>
                </a:lnTo>
                <a:lnTo>
                  <a:pt x="507454" y="861426"/>
                </a:lnTo>
                <a:lnTo>
                  <a:pt x="467068" y="883916"/>
                </a:lnTo>
                <a:lnTo>
                  <a:pt x="423451" y="900612"/>
                </a:lnTo>
                <a:lnTo>
                  <a:pt x="377113" y="911004"/>
                </a:lnTo>
                <a:lnTo>
                  <a:pt x="328560" y="914581"/>
                </a:lnTo>
                <a:close/>
              </a:path>
            </a:pathLst>
          </a:custGeom>
          <a:solidFill>
            <a:srgbClr val="42C2F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5997" y="1"/>
            <a:ext cx="8381999" cy="53322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18991" y="6070577"/>
            <a:ext cx="10530205" cy="2828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7670" marR="1569720" indent="-1665605">
              <a:lnSpc>
                <a:spcPct val="115399"/>
              </a:lnSpc>
              <a:spcBef>
                <a:spcPts val="100"/>
              </a:spcBef>
            </a:pPr>
            <a:r>
              <a:rPr dirty="0" sz="2600" spc="-370">
                <a:solidFill>
                  <a:srgbClr val="FFFEFE"/>
                </a:solidFill>
                <a:latin typeface="Lucida Sans Unicode"/>
                <a:cs typeface="Lucida Sans Unicode"/>
              </a:rPr>
              <a:t>~ </a:t>
            </a:r>
            <a:r>
              <a:rPr dirty="0" sz="2600" spc="-55">
                <a:solidFill>
                  <a:srgbClr val="FFFEFE"/>
                </a:solidFill>
                <a:latin typeface="Lucida Sans Unicode"/>
                <a:cs typeface="Lucida Sans Unicode"/>
              </a:rPr>
              <a:t>250 </a:t>
            </a:r>
            <a:r>
              <a:rPr dirty="0" sz="2600" spc="-85">
                <a:solidFill>
                  <a:srgbClr val="FFFEFE"/>
                </a:solidFill>
                <a:latin typeface="Lucida Sans Unicode"/>
                <a:cs typeface="Lucida Sans Unicode"/>
              </a:rPr>
              <a:t>million </a:t>
            </a:r>
            <a:r>
              <a:rPr dirty="0" sz="2600" spc="40">
                <a:solidFill>
                  <a:srgbClr val="FFFEFE"/>
                </a:solidFill>
                <a:latin typeface="Lucida Sans Unicode"/>
                <a:cs typeface="Lucida Sans Unicode"/>
              </a:rPr>
              <a:t>people </a:t>
            </a:r>
            <a:r>
              <a:rPr dirty="0" sz="2600" spc="90">
                <a:solidFill>
                  <a:srgbClr val="FFFEFE"/>
                </a:solidFill>
                <a:latin typeface="Lucida Sans Unicode"/>
                <a:cs typeface="Lucida Sans Unicode"/>
              </a:rPr>
              <a:t>succumb </a:t>
            </a:r>
            <a:r>
              <a:rPr dirty="0" sz="2600" spc="145">
                <a:solidFill>
                  <a:srgbClr val="FFFEFE"/>
                </a:solidFill>
                <a:latin typeface="Lucida Sans Unicode"/>
                <a:cs typeface="Lucida Sans Unicode"/>
              </a:rPr>
              <a:t>each </a:t>
            </a:r>
            <a:r>
              <a:rPr dirty="0" sz="2600" spc="70">
                <a:solidFill>
                  <a:srgbClr val="FFFEFE"/>
                </a:solidFill>
                <a:latin typeface="Lucida Sans Unicode"/>
                <a:cs typeface="Lucida Sans Unicode"/>
              </a:rPr>
              <a:t>year </a:t>
            </a:r>
            <a:r>
              <a:rPr dirty="0" sz="2600" spc="-15">
                <a:solidFill>
                  <a:srgbClr val="FFFEFE"/>
                </a:solidFill>
                <a:latin typeface="Lucida Sans Unicode"/>
                <a:cs typeface="Lucida Sans Unicode"/>
              </a:rPr>
              <a:t>from </a:t>
            </a:r>
            <a:r>
              <a:rPr dirty="0" sz="2600" spc="55">
                <a:solidFill>
                  <a:srgbClr val="FFFEFE"/>
                </a:solidFill>
                <a:latin typeface="Lucida Sans Unicode"/>
                <a:cs typeface="Lucida Sans Unicode"/>
              </a:rPr>
              <a:t>diseases </a:t>
            </a:r>
            <a:r>
              <a:rPr dirty="0" sz="2600" spc="-81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10">
                <a:solidFill>
                  <a:srgbClr val="FFFEFE"/>
                </a:solidFill>
                <a:latin typeface="Lucida Sans Unicode"/>
                <a:cs typeface="Lucida Sans Unicode"/>
              </a:rPr>
              <a:t>caused</a:t>
            </a:r>
            <a:r>
              <a:rPr dirty="0" sz="2600" spc="-5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55">
                <a:solidFill>
                  <a:srgbClr val="FFFEFE"/>
                </a:solidFill>
                <a:latin typeface="Lucida Sans Unicode"/>
                <a:cs typeface="Lucida Sans Unicode"/>
              </a:rPr>
              <a:t>by</a:t>
            </a:r>
            <a:r>
              <a:rPr dirty="0" sz="26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5">
                <a:solidFill>
                  <a:srgbClr val="FFFEFE"/>
                </a:solidFill>
                <a:latin typeface="Lucida Sans Unicode"/>
                <a:cs typeface="Lucida Sans Unicode"/>
              </a:rPr>
              <a:t>the</a:t>
            </a:r>
            <a:r>
              <a:rPr dirty="0" sz="26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60">
                <a:solidFill>
                  <a:srgbClr val="FFFEFE"/>
                </a:solidFill>
                <a:latin typeface="Lucida Sans Unicode"/>
                <a:cs typeface="Lucida Sans Unicode"/>
              </a:rPr>
              <a:t>contaminated</a:t>
            </a:r>
            <a:r>
              <a:rPr dirty="0" sz="2600" spc="-5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40">
                <a:solidFill>
                  <a:srgbClr val="FFFEFE"/>
                </a:solidFill>
                <a:latin typeface="Lucida Sans Unicode"/>
                <a:cs typeface="Lucida Sans Unicode"/>
              </a:rPr>
              <a:t>water</a:t>
            </a:r>
            <a:endParaRPr sz="26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950">
              <a:latin typeface="Lucida Sans Unicode"/>
              <a:cs typeface="Lucida Sans Unicode"/>
            </a:endParaRPr>
          </a:p>
          <a:p>
            <a:pPr marL="2740660" marR="5080" indent="-2728595">
              <a:lnSpc>
                <a:spcPct val="115399"/>
              </a:lnSpc>
            </a:pPr>
            <a:r>
              <a:rPr dirty="0" sz="2600" spc="-445">
                <a:latin typeface="Lucida Sans Unicode"/>
                <a:cs typeface="Lucida Sans Unicode"/>
              </a:rPr>
              <a:t>1</a:t>
            </a:r>
            <a:r>
              <a:rPr dirty="0" sz="2600" spc="-445">
                <a:solidFill>
                  <a:srgbClr val="FFFEFE"/>
                </a:solidFill>
                <a:latin typeface="Lucida Sans Unicode"/>
                <a:cs typeface="Lucida Sans Unicode"/>
              </a:rPr>
              <a:t>5</a:t>
            </a:r>
            <a:r>
              <a:rPr dirty="0" sz="2600" spc="-41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85">
                <a:solidFill>
                  <a:srgbClr val="FFFEFE"/>
                </a:solidFill>
                <a:latin typeface="Lucida Sans Unicode"/>
                <a:cs typeface="Lucida Sans Unicode"/>
              </a:rPr>
              <a:t>million</a:t>
            </a:r>
            <a:r>
              <a:rPr dirty="0" sz="26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25">
                <a:solidFill>
                  <a:srgbClr val="FFFEFE"/>
                </a:solidFill>
                <a:latin typeface="Lucida Sans Unicode"/>
                <a:cs typeface="Lucida Sans Unicode"/>
              </a:rPr>
              <a:t>children</a:t>
            </a:r>
            <a:r>
              <a:rPr dirty="0" sz="26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50">
                <a:solidFill>
                  <a:srgbClr val="FFFEFE"/>
                </a:solidFill>
                <a:latin typeface="Lucida Sans Unicode"/>
                <a:cs typeface="Lucida Sans Unicode"/>
              </a:rPr>
              <a:t>(&lt;</a:t>
            </a:r>
            <a:r>
              <a:rPr dirty="0" sz="26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0">
                <a:solidFill>
                  <a:srgbClr val="FFFEFE"/>
                </a:solidFill>
                <a:latin typeface="Lucida Sans Unicode"/>
                <a:cs typeface="Lucida Sans Unicode"/>
              </a:rPr>
              <a:t>5</a:t>
            </a:r>
            <a:r>
              <a:rPr dirty="0" sz="26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40">
                <a:solidFill>
                  <a:srgbClr val="FFFEFE"/>
                </a:solidFill>
                <a:latin typeface="Lucida Sans Unicode"/>
                <a:cs typeface="Lucida Sans Unicode"/>
              </a:rPr>
              <a:t>y.o.)</a:t>
            </a:r>
            <a:r>
              <a:rPr dirty="0" sz="2600" spc="-3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5">
                <a:solidFill>
                  <a:srgbClr val="FFFEFE"/>
                </a:solidFill>
                <a:latin typeface="Lucida Sans Unicode"/>
                <a:cs typeface="Lucida Sans Unicode"/>
              </a:rPr>
              <a:t>die</a:t>
            </a:r>
            <a:r>
              <a:rPr dirty="0" sz="26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30">
                <a:solidFill>
                  <a:srgbClr val="FFFEFE"/>
                </a:solidFill>
                <a:latin typeface="Lucida Sans Unicode"/>
                <a:cs typeface="Lucida Sans Unicode"/>
              </a:rPr>
              <a:t>every</a:t>
            </a:r>
            <a:r>
              <a:rPr dirty="0" sz="26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70">
                <a:solidFill>
                  <a:srgbClr val="FFFEFE"/>
                </a:solidFill>
                <a:latin typeface="Lucida Sans Unicode"/>
                <a:cs typeface="Lucida Sans Unicode"/>
              </a:rPr>
              <a:t>year</a:t>
            </a:r>
            <a:r>
              <a:rPr dirty="0" sz="26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5">
                <a:solidFill>
                  <a:srgbClr val="FFFEFE"/>
                </a:solidFill>
                <a:latin typeface="Lucida Sans Unicode"/>
                <a:cs typeface="Lucida Sans Unicode"/>
              </a:rPr>
              <a:t>from</a:t>
            </a:r>
            <a:r>
              <a:rPr dirty="0" sz="2600" spc="-4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55">
                <a:solidFill>
                  <a:srgbClr val="FFFEFE"/>
                </a:solidFill>
                <a:latin typeface="Lucida Sans Unicode"/>
                <a:cs typeface="Lucida Sans Unicode"/>
              </a:rPr>
              <a:t>diseases</a:t>
            </a:r>
            <a:r>
              <a:rPr dirty="0" sz="2600" spc="-3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10">
                <a:solidFill>
                  <a:srgbClr val="FFFEFE"/>
                </a:solidFill>
                <a:latin typeface="Lucida Sans Unicode"/>
                <a:cs typeface="Lucida Sans Unicode"/>
              </a:rPr>
              <a:t>caused </a:t>
            </a:r>
            <a:r>
              <a:rPr dirty="0" sz="2600" spc="-81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55">
                <a:solidFill>
                  <a:srgbClr val="FFFEFE"/>
                </a:solidFill>
                <a:latin typeface="Lucida Sans Unicode"/>
                <a:cs typeface="Lucida Sans Unicode"/>
              </a:rPr>
              <a:t>by</a:t>
            </a:r>
            <a:r>
              <a:rPr dirty="0" sz="2600" spc="-5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90">
                <a:solidFill>
                  <a:srgbClr val="FFFEFE"/>
                </a:solidFill>
                <a:latin typeface="Lucida Sans Unicode"/>
                <a:cs typeface="Lucida Sans Unicode"/>
              </a:rPr>
              <a:t>drinking</a:t>
            </a:r>
            <a:r>
              <a:rPr dirty="0" sz="26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60">
                <a:solidFill>
                  <a:srgbClr val="FFFEFE"/>
                </a:solidFill>
                <a:latin typeface="Lucida Sans Unicode"/>
                <a:cs typeface="Lucida Sans Unicode"/>
              </a:rPr>
              <a:t>contaminated</a:t>
            </a:r>
            <a:r>
              <a:rPr dirty="0" sz="26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40">
                <a:solidFill>
                  <a:srgbClr val="FFFEFE"/>
                </a:solidFill>
                <a:latin typeface="Lucida Sans Unicode"/>
                <a:cs typeface="Lucida Sans Unicode"/>
              </a:rPr>
              <a:t>water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89264" y="9079112"/>
            <a:ext cx="2198734" cy="12078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643" y="152806"/>
            <a:ext cx="1314449" cy="13144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7678645"/>
            <a:ext cx="4314825" cy="1289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300" spc="330">
                <a:solidFill>
                  <a:srgbClr val="FAF665"/>
                </a:solidFill>
                <a:latin typeface="Arial"/>
                <a:cs typeface="Arial"/>
              </a:rPr>
              <a:t>C</a:t>
            </a:r>
            <a:r>
              <a:rPr dirty="0" sz="8300" spc="370">
                <a:solidFill>
                  <a:srgbClr val="FAF665"/>
                </a:solidFill>
                <a:latin typeface="Arial"/>
                <a:cs typeface="Arial"/>
              </a:rPr>
              <a:t>A</a:t>
            </a:r>
            <a:r>
              <a:rPr dirty="0" sz="8300" spc="60">
                <a:solidFill>
                  <a:srgbClr val="FAF665"/>
                </a:solidFill>
                <a:latin typeface="Arial"/>
                <a:cs typeface="Arial"/>
              </a:rPr>
              <a:t>U</a:t>
            </a:r>
            <a:r>
              <a:rPr dirty="0" sz="8300" spc="-180">
                <a:solidFill>
                  <a:srgbClr val="FAF665"/>
                </a:solidFill>
                <a:latin typeface="Arial"/>
                <a:cs typeface="Arial"/>
              </a:rPr>
              <a:t>S</a:t>
            </a:r>
            <a:r>
              <a:rPr dirty="0" sz="8300" spc="-800">
                <a:solidFill>
                  <a:srgbClr val="FAF665"/>
                </a:solidFill>
                <a:latin typeface="Arial"/>
                <a:cs typeface="Arial"/>
              </a:rPr>
              <a:t>E</a:t>
            </a:r>
            <a:r>
              <a:rPr dirty="0" sz="8300" spc="-175">
                <a:solidFill>
                  <a:srgbClr val="FAF665"/>
                </a:solidFill>
                <a:latin typeface="Arial"/>
                <a:cs typeface="Arial"/>
              </a:rPr>
              <a:t>S</a:t>
            </a:r>
            <a:endParaRPr sz="8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9321569"/>
            <a:ext cx="6908800" cy="6985"/>
          </a:xfrm>
          <a:custGeom>
            <a:avLst/>
            <a:gdLst/>
            <a:ahLst/>
            <a:cxnLst/>
            <a:rect l="l" t="t" r="r" b="b"/>
            <a:pathLst>
              <a:path w="6908800" h="6984">
                <a:moveTo>
                  <a:pt x="6908278" y="6867"/>
                </a:moveTo>
                <a:lnTo>
                  <a:pt x="0" y="6867"/>
                </a:lnTo>
                <a:lnTo>
                  <a:pt x="0" y="0"/>
                </a:lnTo>
                <a:lnTo>
                  <a:pt x="6908278" y="0"/>
                </a:lnTo>
                <a:lnTo>
                  <a:pt x="6908278" y="6867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9271" y="2090573"/>
            <a:ext cx="8982074" cy="67151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27717" y="4995726"/>
            <a:ext cx="4919980" cy="138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465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FFFEFE"/>
                </a:solidFill>
                <a:latin typeface="Lucida Sans Unicode"/>
                <a:cs typeface="Lucida Sans Unicode"/>
              </a:rPr>
              <a:t>Improper</a:t>
            </a:r>
            <a:r>
              <a:rPr dirty="0" sz="2700" spc="-7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25">
                <a:solidFill>
                  <a:srgbClr val="FFFEFE"/>
                </a:solidFill>
                <a:latin typeface="Lucida Sans Unicode"/>
                <a:cs typeface="Lucida Sans Unicode"/>
              </a:rPr>
              <a:t>Sewage</a:t>
            </a:r>
            <a:r>
              <a:rPr dirty="0" sz="2700" spc="-6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5">
                <a:solidFill>
                  <a:srgbClr val="FFFEFE"/>
                </a:solidFill>
                <a:latin typeface="Lucida Sans Unicode"/>
                <a:cs typeface="Lucida Sans Unicode"/>
              </a:rPr>
              <a:t>Disposal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700" spc="25">
                <a:solidFill>
                  <a:srgbClr val="FFFEFE"/>
                </a:solidFill>
                <a:latin typeface="Lucida Sans Unicode"/>
                <a:cs typeface="Lucida Sans Unicode"/>
              </a:rPr>
              <a:t>-</a:t>
            </a:r>
            <a:r>
              <a:rPr dirty="0" sz="2700" spc="-5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25">
                <a:solidFill>
                  <a:srgbClr val="FFFEFE"/>
                </a:solidFill>
                <a:latin typeface="Lucida Sans Unicode"/>
                <a:cs typeface="Lucida Sans Unicode"/>
              </a:rPr>
              <a:t>80%</a:t>
            </a:r>
            <a:r>
              <a:rPr dirty="0" sz="2700" spc="-5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of</a:t>
            </a:r>
            <a:r>
              <a:rPr dirty="0" sz="2700" spc="-5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5">
                <a:solidFill>
                  <a:srgbClr val="FFFEFE"/>
                </a:solidFill>
                <a:latin typeface="Lucida Sans Unicode"/>
                <a:cs typeface="Lucida Sans Unicode"/>
              </a:rPr>
              <a:t>the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40">
                <a:solidFill>
                  <a:srgbClr val="FFFEFE"/>
                </a:solidFill>
                <a:latin typeface="Lucida Sans Unicode"/>
                <a:cs typeface="Lucida Sans Unicode"/>
              </a:rPr>
              <a:t>water</a:t>
            </a:r>
            <a:r>
              <a:rPr dirty="0" sz="2700" spc="-5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70">
                <a:solidFill>
                  <a:srgbClr val="FFFEFE"/>
                </a:solidFill>
                <a:latin typeface="Lucida Sans Unicode"/>
                <a:cs typeface="Lucida Sans Unicode"/>
              </a:rPr>
              <a:t>pollution</a:t>
            </a:r>
            <a:r>
              <a:rPr dirty="0" sz="2700" spc="-5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25">
                <a:solidFill>
                  <a:srgbClr val="FFFEFE"/>
                </a:solidFill>
                <a:latin typeface="Lucida Sans Unicode"/>
                <a:cs typeface="Lucida Sans Unicode"/>
              </a:rPr>
              <a:t>-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27717" y="3398491"/>
            <a:ext cx="522287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40"/>
              <a:t>Agricultural</a:t>
            </a:r>
            <a:r>
              <a:rPr dirty="0" sz="2700" spc="-60"/>
              <a:t> </a:t>
            </a:r>
            <a:r>
              <a:rPr dirty="0" sz="2700" spc="75"/>
              <a:t>waste</a:t>
            </a:r>
            <a:r>
              <a:rPr dirty="0" sz="2700" spc="-60"/>
              <a:t> </a:t>
            </a:r>
            <a:r>
              <a:rPr dirty="0" sz="2700" spc="130"/>
              <a:t>(pesticides)</a:t>
            </a:r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1274291" y="1294740"/>
            <a:ext cx="1565211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>
                <a:solidFill>
                  <a:srgbClr val="FAF665"/>
                </a:solidFill>
                <a:latin typeface="Lucida Sans Unicode"/>
                <a:cs typeface="Lucida Sans Unicode"/>
              </a:rPr>
              <a:t>Every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>
                <a:solidFill>
                  <a:srgbClr val="FAF665"/>
                </a:solidFill>
                <a:latin typeface="Lucida Sans Unicode"/>
                <a:cs typeface="Lucida Sans Unicode"/>
              </a:rPr>
              <a:t>day,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20">
                <a:solidFill>
                  <a:srgbClr val="FAF665"/>
                </a:solidFill>
                <a:latin typeface="Lucida Sans Unicode"/>
                <a:cs typeface="Lucida Sans Unicode"/>
              </a:rPr>
              <a:t>2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75">
                <a:solidFill>
                  <a:srgbClr val="FAF665"/>
                </a:solidFill>
                <a:latin typeface="Lucida Sans Unicode"/>
                <a:cs typeface="Lucida Sans Unicode"/>
              </a:rPr>
              <a:t>million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20">
                <a:solidFill>
                  <a:srgbClr val="FAF665"/>
                </a:solidFill>
                <a:latin typeface="Lucida Sans Unicode"/>
                <a:cs typeface="Lucida Sans Unicode"/>
              </a:rPr>
              <a:t>tons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of </a:t>
            </a:r>
            <a:r>
              <a:rPr dirty="0" sz="2300" spc="100">
                <a:solidFill>
                  <a:srgbClr val="FAF665"/>
                </a:solidFill>
                <a:latin typeface="Lucida Sans Unicode"/>
                <a:cs typeface="Lucida Sans Unicode"/>
              </a:rPr>
              <a:t>sewage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FAF665"/>
                </a:solidFill>
                <a:latin typeface="Lucida Sans Unicode"/>
                <a:cs typeface="Lucida Sans Unicode"/>
              </a:rPr>
              <a:t>and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45">
                <a:solidFill>
                  <a:srgbClr val="FAF665"/>
                </a:solidFill>
                <a:latin typeface="Lucida Sans Unicode"/>
                <a:cs typeface="Lucida Sans Unicode"/>
              </a:rPr>
              <a:t>industrial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95">
                <a:solidFill>
                  <a:srgbClr val="FAF665"/>
                </a:solidFill>
                <a:latin typeface="Lucida Sans Unicode"/>
                <a:cs typeface="Lucida Sans Unicode"/>
              </a:rPr>
              <a:t>and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15">
                <a:solidFill>
                  <a:srgbClr val="FAF665"/>
                </a:solidFill>
                <a:latin typeface="Lucida Sans Unicode"/>
                <a:cs typeface="Lucida Sans Unicode"/>
              </a:rPr>
              <a:t>agricultural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65">
                <a:solidFill>
                  <a:srgbClr val="FAF665"/>
                </a:solidFill>
                <a:latin typeface="Lucida Sans Unicode"/>
                <a:cs typeface="Lucida Sans Unicode"/>
              </a:rPr>
              <a:t>waste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70">
                <a:solidFill>
                  <a:srgbClr val="FAF665"/>
                </a:solidFill>
                <a:latin typeface="Lucida Sans Unicode"/>
                <a:cs typeface="Lucida Sans Unicode"/>
              </a:rPr>
              <a:t>are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45">
                <a:solidFill>
                  <a:srgbClr val="FAF665"/>
                </a:solidFill>
                <a:latin typeface="Lucida Sans Unicode"/>
                <a:cs typeface="Lucida Sans Unicode"/>
              </a:rPr>
              <a:t>discharged</a:t>
            </a:r>
            <a:r>
              <a:rPr dirty="0" sz="2300" spc="-30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65">
                <a:solidFill>
                  <a:srgbClr val="FAF665"/>
                </a:solidFill>
                <a:latin typeface="Lucida Sans Unicode"/>
                <a:cs typeface="Lucida Sans Unicode"/>
              </a:rPr>
              <a:t>into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">
                <a:solidFill>
                  <a:srgbClr val="FAF665"/>
                </a:solidFill>
                <a:latin typeface="Lucida Sans Unicode"/>
                <a:cs typeface="Lucida Sans Unicode"/>
              </a:rPr>
              <a:t>the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-55">
                <a:solidFill>
                  <a:srgbClr val="FAF665"/>
                </a:solidFill>
                <a:latin typeface="Lucida Sans Unicode"/>
                <a:cs typeface="Lucida Sans Unicode"/>
              </a:rPr>
              <a:t>world's</a:t>
            </a:r>
            <a:r>
              <a:rPr dirty="0" sz="2300" spc="-35">
                <a:solidFill>
                  <a:srgbClr val="FAF665"/>
                </a:solidFill>
                <a:latin typeface="Lucida Sans Unicode"/>
                <a:cs typeface="Lucida Sans Unicode"/>
              </a:rPr>
              <a:t> </a:t>
            </a:r>
            <a:r>
              <a:rPr dirty="0" sz="2300" spc="35">
                <a:solidFill>
                  <a:srgbClr val="FAF665"/>
                </a:solidFill>
                <a:latin typeface="Lucida Sans Unicode"/>
                <a:cs typeface="Lucida Sans Unicode"/>
              </a:rPr>
              <a:t>water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9264" y="9079110"/>
            <a:ext cx="2198734" cy="12078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403" y="11730"/>
            <a:ext cx="1009649" cy="10191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0608" y="3661452"/>
            <a:ext cx="4425315" cy="138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700" spc="5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dirty="0" sz="2700" spc="-19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2700" spc="-19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2700" spc="8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2700" spc="-195">
                <a:solidFill>
                  <a:srgbClr val="FFFFFF"/>
                </a:solidFill>
                <a:latin typeface="Lucida Sans Unicode"/>
                <a:cs typeface="Lucida Sans Unicode"/>
              </a:rPr>
              <a:t>ill</a:t>
            </a:r>
            <a:r>
              <a:rPr dirty="0" sz="2700" spc="2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dirty="0" sz="2700" spc="80">
                <a:solidFill>
                  <a:srgbClr val="FFFFFF"/>
                </a:solidFill>
                <a:latin typeface="Lucida Sans Unicode"/>
                <a:cs typeface="Lucida Sans Unicode"/>
              </a:rPr>
              <a:t>Chemical</a:t>
            </a:r>
            <a:r>
              <a:rPr dirty="0" sz="2700" spc="-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Lucida Sans Unicode"/>
                <a:cs typeface="Lucida Sans Unicode"/>
              </a:rPr>
              <a:t>Waste</a:t>
            </a:r>
            <a:r>
              <a:rPr dirty="0" sz="27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15">
                <a:solidFill>
                  <a:srgbClr val="FFFFFF"/>
                </a:solidFill>
                <a:latin typeface="Lucida Sans Unicode"/>
                <a:cs typeface="Lucida Sans Unicode"/>
              </a:rPr>
              <a:t>Dumping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772" y="6188071"/>
            <a:ext cx="5145405" cy="126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350" marR="5080" indent="-502284">
              <a:lnSpc>
                <a:spcPct val="115799"/>
              </a:lnSpc>
              <a:spcBef>
                <a:spcPts val="100"/>
              </a:spcBef>
            </a:pPr>
            <a:r>
              <a:rPr dirty="0" sz="3500" spc="-500">
                <a:solidFill>
                  <a:srgbClr val="FFFEFE"/>
                </a:solidFill>
                <a:latin typeface="Lucida Sans Unicode"/>
                <a:cs typeface="Lucida Sans Unicode"/>
              </a:rPr>
              <a:t>~</a:t>
            </a:r>
            <a:r>
              <a:rPr dirty="0" sz="3500" spc="-260">
                <a:solidFill>
                  <a:srgbClr val="FFFEFE"/>
                </a:solidFill>
                <a:latin typeface="Lucida Sans Unicode"/>
                <a:cs typeface="Lucida Sans Unicode"/>
              </a:rPr>
              <a:t>7</a:t>
            </a:r>
            <a:r>
              <a:rPr dirty="0" sz="3500" spc="-10">
                <a:solidFill>
                  <a:srgbClr val="FFFEFE"/>
                </a:solidFill>
                <a:latin typeface="Lucida Sans Unicode"/>
                <a:cs typeface="Lucida Sans Unicode"/>
              </a:rPr>
              <a:t>0</a:t>
            </a:r>
            <a:r>
              <a:rPr dirty="0" sz="3500" spc="-65">
                <a:solidFill>
                  <a:srgbClr val="FFFEFE"/>
                </a:solidFill>
                <a:latin typeface="Lucida Sans Unicode"/>
                <a:cs typeface="Lucida Sans Unicode"/>
              </a:rPr>
              <a:t>%</a:t>
            </a:r>
            <a:r>
              <a:rPr dirty="0" sz="3500" spc="-6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500" spc="35">
                <a:solidFill>
                  <a:srgbClr val="FFFEFE"/>
                </a:solidFill>
                <a:latin typeface="Lucida Sans Unicode"/>
                <a:cs typeface="Lucida Sans Unicode"/>
              </a:rPr>
              <a:t>o</a:t>
            </a:r>
            <a:r>
              <a:rPr dirty="0" sz="3500" spc="-140">
                <a:solidFill>
                  <a:srgbClr val="FFFEFE"/>
                </a:solidFill>
                <a:latin typeface="Lucida Sans Unicode"/>
                <a:cs typeface="Lucida Sans Unicode"/>
              </a:rPr>
              <a:t>f</a:t>
            </a:r>
            <a:r>
              <a:rPr dirty="0" sz="3500" spc="-6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500" spc="-250">
                <a:solidFill>
                  <a:srgbClr val="FFFEFE"/>
                </a:solidFill>
                <a:latin typeface="Lucida Sans Unicode"/>
                <a:cs typeface="Lucida Sans Unicode"/>
              </a:rPr>
              <a:t>i</a:t>
            </a:r>
            <a:r>
              <a:rPr dirty="0" sz="3500" spc="-45">
                <a:solidFill>
                  <a:srgbClr val="FFFEFE"/>
                </a:solidFill>
                <a:latin typeface="Lucida Sans Unicode"/>
                <a:cs typeface="Lucida Sans Unicode"/>
              </a:rPr>
              <a:t>n</a:t>
            </a:r>
            <a:r>
              <a:rPr dirty="0" sz="3500" spc="110">
                <a:solidFill>
                  <a:srgbClr val="FFFEFE"/>
                </a:solidFill>
                <a:latin typeface="Lucida Sans Unicode"/>
                <a:cs typeface="Lucida Sans Unicode"/>
              </a:rPr>
              <a:t>d</a:t>
            </a:r>
            <a:r>
              <a:rPr dirty="0" sz="3500" spc="-45">
                <a:solidFill>
                  <a:srgbClr val="FFFEFE"/>
                </a:solidFill>
                <a:latin typeface="Lucida Sans Unicode"/>
                <a:cs typeface="Lucida Sans Unicode"/>
              </a:rPr>
              <a:t>u</a:t>
            </a:r>
            <a:r>
              <a:rPr dirty="0" sz="3500" spc="20">
                <a:solidFill>
                  <a:srgbClr val="FFFEFE"/>
                </a:solidFill>
                <a:latin typeface="Lucida Sans Unicode"/>
                <a:cs typeface="Lucida Sans Unicode"/>
              </a:rPr>
              <a:t>s</a:t>
            </a:r>
            <a:r>
              <a:rPr dirty="0" sz="3500" spc="-130">
                <a:solidFill>
                  <a:srgbClr val="FFFEFE"/>
                </a:solidFill>
                <a:latin typeface="Lucida Sans Unicode"/>
                <a:cs typeface="Lucida Sans Unicode"/>
              </a:rPr>
              <a:t>t</a:t>
            </a:r>
            <a:r>
              <a:rPr dirty="0" sz="3500" spc="-204">
                <a:solidFill>
                  <a:srgbClr val="FFFEFE"/>
                </a:solidFill>
                <a:latin typeface="Lucida Sans Unicode"/>
                <a:cs typeface="Lucida Sans Unicode"/>
              </a:rPr>
              <a:t>r</a:t>
            </a:r>
            <a:r>
              <a:rPr dirty="0" sz="3500" spc="-250">
                <a:solidFill>
                  <a:srgbClr val="FFFEFE"/>
                </a:solidFill>
                <a:latin typeface="Lucida Sans Unicode"/>
                <a:cs typeface="Lucida Sans Unicode"/>
              </a:rPr>
              <a:t>i</a:t>
            </a:r>
            <a:r>
              <a:rPr dirty="0" sz="3500" spc="380">
                <a:solidFill>
                  <a:srgbClr val="FFFEFE"/>
                </a:solidFill>
                <a:latin typeface="Lucida Sans Unicode"/>
                <a:cs typeface="Lucida Sans Unicode"/>
              </a:rPr>
              <a:t>a</a:t>
            </a:r>
            <a:r>
              <a:rPr dirty="0" sz="3500" spc="-245">
                <a:solidFill>
                  <a:srgbClr val="FFFEFE"/>
                </a:solidFill>
                <a:latin typeface="Lucida Sans Unicode"/>
                <a:cs typeface="Lucida Sans Unicode"/>
              </a:rPr>
              <a:t>l</a:t>
            </a:r>
            <a:r>
              <a:rPr dirty="0" sz="3500" spc="-6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500" spc="70">
                <a:solidFill>
                  <a:srgbClr val="FFFEFE"/>
                </a:solidFill>
                <a:latin typeface="Lucida Sans Unicode"/>
                <a:cs typeface="Lucida Sans Unicode"/>
              </a:rPr>
              <a:t>w</a:t>
            </a:r>
            <a:r>
              <a:rPr dirty="0" sz="3500" spc="380">
                <a:solidFill>
                  <a:srgbClr val="FFFEFE"/>
                </a:solidFill>
                <a:latin typeface="Lucida Sans Unicode"/>
                <a:cs typeface="Lucida Sans Unicode"/>
              </a:rPr>
              <a:t>a</a:t>
            </a:r>
            <a:r>
              <a:rPr dirty="0" sz="3500" spc="20">
                <a:solidFill>
                  <a:srgbClr val="FFFEFE"/>
                </a:solidFill>
                <a:latin typeface="Lucida Sans Unicode"/>
                <a:cs typeface="Lucida Sans Unicode"/>
              </a:rPr>
              <a:t>s</a:t>
            </a:r>
            <a:r>
              <a:rPr dirty="0" sz="3500" spc="-130">
                <a:solidFill>
                  <a:srgbClr val="FFFEFE"/>
                </a:solidFill>
                <a:latin typeface="Lucida Sans Unicode"/>
                <a:cs typeface="Lucida Sans Unicode"/>
              </a:rPr>
              <a:t>t</a:t>
            </a:r>
            <a:r>
              <a:rPr dirty="0" sz="3500" spc="114">
                <a:solidFill>
                  <a:srgbClr val="FFFEFE"/>
                </a:solidFill>
                <a:latin typeface="Lucida Sans Unicode"/>
                <a:cs typeface="Lucida Sans Unicode"/>
              </a:rPr>
              <a:t>e  </a:t>
            </a:r>
            <a:r>
              <a:rPr dirty="0" sz="3500" spc="-110">
                <a:solidFill>
                  <a:srgbClr val="FFFEFE"/>
                </a:solidFill>
                <a:latin typeface="Lucida Sans Unicode"/>
                <a:cs typeface="Lucida Sans Unicode"/>
              </a:rPr>
              <a:t>is</a:t>
            </a:r>
            <a:r>
              <a:rPr dirty="0" sz="3500" spc="-7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500" spc="114">
                <a:solidFill>
                  <a:srgbClr val="FFFEFE"/>
                </a:solidFill>
                <a:latin typeface="Lucida Sans Unicode"/>
                <a:cs typeface="Lucida Sans Unicode"/>
              </a:rPr>
              <a:t>dumped</a:t>
            </a:r>
            <a:r>
              <a:rPr dirty="0" sz="3500" spc="-7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500" spc="-45">
                <a:solidFill>
                  <a:srgbClr val="FFFEFE"/>
                </a:solidFill>
                <a:latin typeface="Lucida Sans Unicode"/>
                <a:cs typeface="Lucida Sans Unicode"/>
              </a:rPr>
              <a:t>to</a:t>
            </a:r>
            <a:r>
              <a:rPr dirty="0" sz="3500" spc="-7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500" spc="55">
                <a:solidFill>
                  <a:srgbClr val="FFFEFE"/>
                </a:solidFill>
                <a:latin typeface="Lucida Sans Unicode"/>
                <a:cs typeface="Lucida Sans Unicode"/>
              </a:rPr>
              <a:t>water</a:t>
            </a:r>
            <a:endParaRPr sz="35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1686" y="1228865"/>
            <a:ext cx="11220449" cy="74771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9264" y="9079114"/>
            <a:ext cx="2198734" cy="12078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789" y="325969"/>
            <a:ext cx="1266824" cy="1266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6961" y="1323550"/>
            <a:ext cx="14639925" cy="4368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-25"/>
              <a:t>More</a:t>
            </a:r>
            <a:r>
              <a:rPr dirty="0" sz="2700" spc="-45"/>
              <a:t> </a:t>
            </a:r>
            <a:r>
              <a:rPr dirty="0" sz="2700" spc="25"/>
              <a:t>than</a:t>
            </a:r>
            <a:r>
              <a:rPr dirty="0" sz="2700" spc="-45"/>
              <a:t> </a:t>
            </a:r>
            <a:r>
              <a:rPr dirty="0" sz="2700" spc="35"/>
              <a:t>6</a:t>
            </a:r>
            <a:r>
              <a:rPr dirty="0" sz="2700" spc="-45"/>
              <a:t> </a:t>
            </a:r>
            <a:r>
              <a:rPr dirty="0" sz="2700" spc="-100"/>
              <a:t>billion</a:t>
            </a:r>
            <a:r>
              <a:rPr dirty="0" sz="2700" spc="-45"/>
              <a:t> </a:t>
            </a:r>
            <a:r>
              <a:rPr dirty="0" sz="2700" spc="20"/>
              <a:t>pounds</a:t>
            </a:r>
            <a:r>
              <a:rPr dirty="0" sz="2700" spc="-45"/>
              <a:t> of </a:t>
            </a:r>
            <a:r>
              <a:rPr dirty="0" sz="2700" spc="50"/>
              <a:t>garbage,</a:t>
            </a:r>
            <a:r>
              <a:rPr dirty="0" sz="2700" spc="-45"/>
              <a:t> </a:t>
            </a:r>
            <a:r>
              <a:rPr dirty="0" sz="2700" spc="10"/>
              <a:t>mainly</a:t>
            </a:r>
            <a:r>
              <a:rPr dirty="0" sz="2700" spc="-40"/>
              <a:t> </a:t>
            </a:r>
            <a:r>
              <a:rPr dirty="0" sz="2700" spc="-40">
                <a:solidFill>
                  <a:srgbClr val="FAF665"/>
                </a:solidFill>
              </a:rPr>
              <a:t>PLASTIC</a:t>
            </a:r>
            <a:r>
              <a:rPr dirty="0" sz="2700" spc="-45">
                <a:solidFill>
                  <a:srgbClr val="FAF665"/>
                </a:solidFill>
              </a:rPr>
              <a:t> </a:t>
            </a:r>
            <a:r>
              <a:rPr dirty="0" sz="2700" spc="55"/>
              <a:t>end</a:t>
            </a:r>
            <a:r>
              <a:rPr dirty="0" sz="2700" spc="-45"/>
              <a:t> </a:t>
            </a:r>
            <a:r>
              <a:rPr dirty="0" sz="2700" spc="20"/>
              <a:t>up</a:t>
            </a:r>
            <a:r>
              <a:rPr dirty="0" sz="2700" spc="-45"/>
              <a:t> </a:t>
            </a:r>
            <a:r>
              <a:rPr dirty="0" sz="2700" spc="-114"/>
              <a:t>in</a:t>
            </a:r>
            <a:r>
              <a:rPr dirty="0" sz="2700" spc="-45"/>
              <a:t> </a:t>
            </a:r>
            <a:r>
              <a:rPr dirty="0" sz="2700" spc="-5"/>
              <a:t>the</a:t>
            </a:r>
            <a:r>
              <a:rPr dirty="0" sz="2700" spc="-45"/>
              <a:t> </a:t>
            </a:r>
            <a:r>
              <a:rPr dirty="0" sz="2700" spc="105"/>
              <a:t>oceans</a:t>
            </a:r>
            <a:r>
              <a:rPr dirty="0" sz="2700" spc="-45"/>
              <a:t> </a:t>
            </a:r>
            <a:r>
              <a:rPr dirty="0" sz="2700" spc="30"/>
              <a:t>every</a:t>
            </a:r>
            <a:r>
              <a:rPr dirty="0" sz="2700" spc="-45"/>
              <a:t> </a:t>
            </a:r>
            <a:r>
              <a:rPr dirty="0" sz="2700" spc="70"/>
              <a:t>year</a:t>
            </a:r>
            <a:endParaRPr sz="2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4617" y="2079224"/>
            <a:ext cx="1515697" cy="15405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3187" y="4088409"/>
            <a:ext cx="8820149" cy="58769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095" y="4088409"/>
            <a:ext cx="8820149" cy="58769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87851" y="2502792"/>
            <a:ext cx="2611755" cy="436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700" spc="-45">
                <a:solidFill>
                  <a:srgbClr val="FFFFFF"/>
                </a:solidFill>
                <a:latin typeface="Lucida Sans Unicode"/>
                <a:cs typeface="Lucida Sans Unicode"/>
              </a:rPr>
              <a:t>MICROPLASTICS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60506" y="2079224"/>
            <a:ext cx="1619249" cy="885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1789" y="325963"/>
            <a:ext cx="1047749" cy="10572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331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31521" y="1214334"/>
            <a:ext cx="4566285" cy="128905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300" spc="-300">
                <a:solidFill>
                  <a:srgbClr val="FAF665"/>
                </a:solidFill>
                <a:latin typeface="Arial"/>
                <a:cs typeface="Arial"/>
              </a:rPr>
              <a:t>EFFECTS</a:t>
            </a:r>
            <a:endParaRPr sz="8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4221" y="2857255"/>
            <a:ext cx="6908800" cy="6985"/>
          </a:xfrm>
          <a:custGeom>
            <a:avLst/>
            <a:gdLst/>
            <a:ahLst/>
            <a:cxnLst/>
            <a:rect l="l" t="t" r="r" b="b"/>
            <a:pathLst>
              <a:path w="6908800" h="6985">
                <a:moveTo>
                  <a:pt x="6908278" y="6867"/>
                </a:moveTo>
                <a:lnTo>
                  <a:pt x="0" y="6867"/>
                </a:lnTo>
                <a:lnTo>
                  <a:pt x="0" y="0"/>
                </a:lnTo>
                <a:lnTo>
                  <a:pt x="6908278" y="0"/>
                </a:lnTo>
                <a:lnTo>
                  <a:pt x="6908278" y="6867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4184" y="1348025"/>
            <a:ext cx="4217050" cy="134807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930195" y="1326133"/>
            <a:ext cx="1122680" cy="1371600"/>
          </a:xfrm>
          <a:custGeom>
            <a:avLst/>
            <a:gdLst/>
            <a:ahLst/>
            <a:cxnLst/>
            <a:rect l="l" t="t" r="r" b="b"/>
            <a:pathLst>
              <a:path w="1122680" h="1371600">
                <a:moveTo>
                  <a:pt x="877328" y="312356"/>
                </a:moveTo>
                <a:lnTo>
                  <a:pt x="876020" y="262293"/>
                </a:lnTo>
                <a:lnTo>
                  <a:pt x="868514" y="212115"/>
                </a:lnTo>
                <a:lnTo>
                  <a:pt x="852004" y="165061"/>
                </a:lnTo>
                <a:lnTo>
                  <a:pt x="827252" y="122212"/>
                </a:lnTo>
                <a:lnTo>
                  <a:pt x="795007" y="84658"/>
                </a:lnTo>
                <a:lnTo>
                  <a:pt x="792899" y="82981"/>
                </a:lnTo>
                <a:lnTo>
                  <a:pt x="792899" y="422910"/>
                </a:lnTo>
                <a:lnTo>
                  <a:pt x="792899" y="425462"/>
                </a:lnTo>
                <a:lnTo>
                  <a:pt x="786244" y="458343"/>
                </a:lnTo>
                <a:lnTo>
                  <a:pt x="768108" y="485203"/>
                </a:lnTo>
                <a:lnTo>
                  <a:pt x="741222" y="503326"/>
                </a:lnTo>
                <a:lnTo>
                  <a:pt x="708317" y="509968"/>
                </a:lnTo>
                <a:lnTo>
                  <a:pt x="675360" y="503326"/>
                </a:lnTo>
                <a:lnTo>
                  <a:pt x="648474" y="485203"/>
                </a:lnTo>
                <a:lnTo>
                  <a:pt x="639559" y="471982"/>
                </a:lnTo>
                <a:lnTo>
                  <a:pt x="630377" y="458343"/>
                </a:lnTo>
                <a:lnTo>
                  <a:pt x="629462" y="453821"/>
                </a:lnTo>
                <a:lnTo>
                  <a:pt x="629462" y="610184"/>
                </a:lnTo>
                <a:lnTo>
                  <a:pt x="607656" y="645121"/>
                </a:lnTo>
                <a:lnTo>
                  <a:pt x="561225" y="655853"/>
                </a:lnTo>
                <a:lnTo>
                  <a:pt x="544398" y="654659"/>
                </a:lnTo>
                <a:lnTo>
                  <a:pt x="504278" y="635850"/>
                </a:lnTo>
                <a:lnTo>
                  <a:pt x="492975" y="610184"/>
                </a:lnTo>
                <a:lnTo>
                  <a:pt x="493369" y="571500"/>
                </a:lnTo>
                <a:lnTo>
                  <a:pt x="503707" y="534873"/>
                </a:lnTo>
                <a:lnTo>
                  <a:pt x="518566" y="509968"/>
                </a:lnTo>
                <a:lnTo>
                  <a:pt x="523214" y="502170"/>
                </a:lnTo>
                <a:lnTo>
                  <a:pt x="551103" y="475259"/>
                </a:lnTo>
                <a:lnTo>
                  <a:pt x="553910" y="473189"/>
                </a:lnTo>
                <a:lnTo>
                  <a:pt x="557199" y="472097"/>
                </a:lnTo>
                <a:lnTo>
                  <a:pt x="560616" y="471982"/>
                </a:lnTo>
                <a:lnTo>
                  <a:pt x="561822" y="471982"/>
                </a:lnTo>
                <a:lnTo>
                  <a:pt x="599338" y="502170"/>
                </a:lnTo>
                <a:lnTo>
                  <a:pt x="629145" y="571500"/>
                </a:lnTo>
                <a:lnTo>
                  <a:pt x="629462" y="610184"/>
                </a:lnTo>
                <a:lnTo>
                  <a:pt x="629462" y="453821"/>
                </a:lnTo>
                <a:lnTo>
                  <a:pt x="630085" y="393039"/>
                </a:lnTo>
                <a:lnTo>
                  <a:pt x="673747" y="348056"/>
                </a:lnTo>
                <a:lnTo>
                  <a:pt x="706005" y="340715"/>
                </a:lnTo>
                <a:lnTo>
                  <a:pt x="739089" y="346481"/>
                </a:lnTo>
                <a:lnTo>
                  <a:pt x="766457" y="363867"/>
                </a:lnTo>
                <a:lnTo>
                  <a:pt x="785317" y="390220"/>
                </a:lnTo>
                <a:lnTo>
                  <a:pt x="792899" y="422910"/>
                </a:lnTo>
                <a:lnTo>
                  <a:pt x="792899" y="82981"/>
                </a:lnTo>
                <a:lnTo>
                  <a:pt x="756043" y="53467"/>
                </a:lnTo>
                <a:lnTo>
                  <a:pt x="711123" y="29718"/>
                </a:lnTo>
                <a:lnTo>
                  <a:pt x="674128" y="16522"/>
                </a:lnTo>
                <a:lnTo>
                  <a:pt x="636104" y="7137"/>
                </a:lnTo>
                <a:lnTo>
                  <a:pt x="597357" y="1612"/>
                </a:lnTo>
                <a:lnTo>
                  <a:pt x="558177" y="0"/>
                </a:lnTo>
                <a:lnTo>
                  <a:pt x="520484" y="2095"/>
                </a:lnTo>
                <a:lnTo>
                  <a:pt x="498817" y="5410"/>
                </a:lnTo>
                <a:lnTo>
                  <a:pt x="498817" y="422910"/>
                </a:lnTo>
                <a:lnTo>
                  <a:pt x="498817" y="425462"/>
                </a:lnTo>
                <a:lnTo>
                  <a:pt x="492188" y="458343"/>
                </a:lnTo>
                <a:lnTo>
                  <a:pt x="474078" y="485203"/>
                </a:lnTo>
                <a:lnTo>
                  <a:pt x="447205" y="503326"/>
                </a:lnTo>
                <a:lnTo>
                  <a:pt x="414235" y="509968"/>
                </a:lnTo>
                <a:lnTo>
                  <a:pt x="381330" y="503326"/>
                </a:lnTo>
                <a:lnTo>
                  <a:pt x="354444" y="485203"/>
                </a:lnTo>
                <a:lnTo>
                  <a:pt x="336308" y="458343"/>
                </a:lnTo>
                <a:lnTo>
                  <a:pt x="329666" y="425462"/>
                </a:lnTo>
                <a:lnTo>
                  <a:pt x="336003" y="393039"/>
                </a:lnTo>
                <a:lnTo>
                  <a:pt x="353517" y="366369"/>
                </a:lnTo>
                <a:lnTo>
                  <a:pt x="379666" y="348056"/>
                </a:lnTo>
                <a:lnTo>
                  <a:pt x="411924" y="340715"/>
                </a:lnTo>
                <a:lnTo>
                  <a:pt x="445008" y="346481"/>
                </a:lnTo>
                <a:lnTo>
                  <a:pt x="472376" y="363867"/>
                </a:lnTo>
                <a:lnTo>
                  <a:pt x="491236" y="390220"/>
                </a:lnTo>
                <a:lnTo>
                  <a:pt x="498817" y="422910"/>
                </a:lnTo>
                <a:lnTo>
                  <a:pt x="498817" y="5410"/>
                </a:lnTo>
                <a:lnTo>
                  <a:pt x="446811" y="17005"/>
                </a:lnTo>
                <a:lnTo>
                  <a:pt x="366445" y="53467"/>
                </a:lnTo>
                <a:lnTo>
                  <a:pt x="327507" y="84658"/>
                </a:lnTo>
                <a:lnTo>
                  <a:pt x="295287" y="122212"/>
                </a:lnTo>
                <a:lnTo>
                  <a:pt x="270548" y="165061"/>
                </a:lnTo>
                <a:lnTo>
                  <a:pt x="254038" y="212115"/>
                </a:lnTo>
                <a:lnTo>
                  <a:pt x="246545" y="262293"/>
                </a:lnTo>
                <a:lnTo>
                  <a:pt x="245186" y="312356"/>
                </a:lnTo>
                <a:lnTo>
                  <a:pt x="246481" y="362356"/>
                </a:lnTo>
                <a:lnTo>
                  <a:pt x="250431" y="412216"/>
                </a:lnTo>
                <a:lnTo>
                  <a:pt x="256997" y="461822"/>
                </a:lnTo>
                <a:lnTo>
                  <a:pt x="266166" y="511060"/>
                </a:lnTo>
                <a:lnTo>
                  <a:pt x="281736" y="552259"/>
                </a:lnTo>
                <a:lnTo>
                  <a:pt x="308063" y="586460"/>
                </a:lnTo>
                <a:lnTo>
                  <a:pt x="343115" y="611632"/>
                </a:lnTo>
                <a:lnTo>
                  <a:pt x="384873" y="625767"/>
                </a:lnTo>
                <a:lnTo>
                  <a:pt x="394157" y="629081"/>
                </a:lnTo>
                <a:lnTo>
                  <a:pt x="401739" y="635000"/>
                </a:lnTo>
                <a:lnTo>
                  <a:pt x="407098" y="642962"/>
                </a:lnTo>
                <a:lnTo>
                  <a:pt x="409727" y="652437"/>
                </a:lnTo>
                <a:lnTo>
                  <a:pt x="418261" y="731342"/>
                </a:lnTo>
                <a:lnTo>
                  <a:pt x="422808" y="749604"/>
                </a:lnTo>
                <a:lnTo>
                  <a:pt x="461530" y="787844"/>
                </a:lnTo>
                <a:lnTo>
                  <a:pt x="510705" y="801954"/>
                </a:lnTo>
                <a:lnTo>
                  <a:pt x="561200" y="806653"/>
                </a:lnTo>
                <a:lnTo>
                  <a:pt x="611682" y="801954"/>
                </a:lnTo>
                <a:lnTo>
                  <a:pt x="660793" y="787844"/>
                </a:lnTo>
                <a:lnTo>
                  <a:pt x="699579" y="749604"/>
                </a:lnTo>
                <a:lnTo>
                  <a:pt x="712457" y="655853"/>
                </a:lnTo>
                <a:lnTo>
                  <a:pt x="712825" y="652437"/>
                </a:lnTo>
                <a:lnTo>
                  <a:pt x="715467" y="642962"/>
                </a:lnTo>
                <a:lnTo>
                  <a:pt x="720826" y="635000"/>
                </a:lnTo>
                <a:lnTo>
                  <a:pt x="728408" y="629081"/>
                </a:lnTo>
                <a:lnTo>
                  <a:pt x="737692" y="625767"/>
                </a:lnTo>
                <a:lnTo>
                  <a:pt x="779449" y="611632"/>
                </a:lnTo>
                <a:lnTo>
                  <a:pt x="814501" y="586460"/>
                </a:lnTo>
                <a:lnTo>
                  <a:pt x="840828" y="552259"/>
                </a:lnTo>
                <a:lnTo>
                  <a:pt x="856399" y="511060"/>
                </a:lnTo>
                <a:lnTo>
                  <a:pt x="865543" y="461822"/>
                </a:lnTo>
                <a:lnTo>
                  <a:pt x="872096" y="412216"/>
                </a:lnTo>
                <a:lnTo>
                  <a:pt x="876020" y="362356"/>
                </a:lnTo>
                <a:lnTo>
                  <a:pt x="876592" y="340715"/>
                </a:lnTo>
                <a:lnTo>
                  <a:pt x="877328" y="312356"/>
                </a:lnTo>
                <a:close/>
              </a:path>
              <a:path w="1122680" h="1371600">
                <a:moveTo>
                  <a:pt x="1122248" y="876566"/>
                </a:moveTo>
                <a:lnTo>
                  <a:pt x="1095629" y="820229"/>
                </a:lnTo>
                <a:lnTo>
                  <a:pt x="1067841" y="803554"/>
                </a:lnTo>
                <a:lnTo>
                  <a:pt x="1065771" y="799287"/>
                </a:lnTo>
                <a:lnTo>
                  <a:pt x="1066863" y="795274"/>
                </a:lnTo>
                <a:lnTo>
                  <a:pt x="1069301" y="763003"/>
                </a:lnTo>
                <a:lnTo>
                  <a:pt x="1059510" y="733348"/>
                </a:lnTo>
                <a:lnTo>
                  <a:pt x="1039329" y="709549"/>
                </a:lnTo>
                <a:lnTo>
                  <a:pt x="1010564" y="694817"/>
                </a:lnTo>
                <a:lnTo>
                  <a:pt x="978331" y="692391"/>
                </a:lnTo>
                <a:lnTo>
                  <a:pt x="948702" y="702170"/>
                </a:lnTo>
                <a:lnTo>
                  <a:pt x="924890" y="722325"/>
                </a:lnTo>
                <a:lnTo>
                  <a:pt x="910145" y="751065"/>
                </a:lnTo>
                <a:lnTo>
                  <a:pt x="907503" y="764997"/>
                </a:lnTo>
                <a:lnTo>
                  <a:pt x="907110" y="772083"/>
                </a:lnTo>
                <a:lnTo>
                  <a:pt x="907580" y="782612"/>
                </a:lnTo>
                <a:lnTo>
                  <a:pt x="905637" y="785774"/>
                </a:lnTo>
                <a:lnTo>
                  <a:pt x="561225" y="953693"/>
                </a:lnTo>
                <a:lnTo>
                  <a:pt x="216687" y="785774"/>
                </a:lnTo>
                <a:lnTo>
                  <a:pt x="214858" y="782612"/>
                </a:lnTo>
                <a:lnTo>
                  <a:pt x="215099" y="779195"/>
                </a:lnTo>
                <a:lnTo>
                  <a:pt x="211048" y="747128"/>
                </a:lnTo>
                <a:lnTo>
                  <a:pt x="195554" y="720039"/>
                </a:lnTo>
                <a:lnTo>
                  <a:pt x="171043" y="700722"/>
                </a:lnTo>
                <a:lnTo>
                  <a:pt x="139903" y="692010"/>
                </a:lnTo>
                <a:lnTo>
                  <a:pt x="107810" y="696061"/>
                </a:lnTo>
                <a:lnTo>
                  <a:pt x="80695" y="711542"/>
                </a:lnTo>
                <a:lnTo>
                  <a:pt x="61366" y="736041"/>
                </a:lnTo>
                <a:lnTo>
                  <a:pt x="52641" y="767143"/>
                </a:lnTo>
                <a:lnTo>
                  <a:pt x="52412" y="774255"/>
                </a:lnTo>
                <a:lnTo>
                  <a:pt x="53822" y="788365"/>
                </a:lnTo>
                <a:lnTo>
                  <a:pt x="56667" y="799287"/>
                </a:lnTo>
                <a:lnTo>
                  <a:pt x="54470" y="803554"/>
                </a:lnTo>
                <a:lnTo>
                  <a:pt x="50571" y="805141"/>
                </a:lnTo>
                <a:lnTo>
                  <a:pt x="23685" y="823061"/>
                </a:lnTo>
                <a:lnTo>
                  <a:pt x="6350" y="849007"/>
                </a:lnTo>
                <a:lnTo>
                  <a:pt x="0" y="879551"/>
                </a:lnTo>
                <a:lnTo>
                  <a:pt x="6096" y="911313"/>
                </a:lnTo>
                <a:lnTo>
                  <a:pt x="24028" y="938174"/>
                </a:lnTo>
                <a:lnTo>
                  <a:pt x="49974" y="955509"/>
                </a:lnTo>
                <a:lnTo>
                  <a:pt x="80518" y="961847"/>
                </a:lnTo>
                <a:lnTo>
                  <a:pt x="112242" y="955763"/>
                </a:lnTo>
                <a:lnTo>
                  <a:pt x="124917" y="949261"/>
                </a:lnTo>
                <a:lnTo>
                  <a:pt x="130721" y="945235"/>
                </a:lnTo>
                <a:lnTo>
                  <a:pt x="138684" y="938352"/>
                </a:lnTo>
                <a:lnTo>
                  <a:pt x="142341" y="937869"/>
                </a:lnTo>
                <a:lnTo>
                  <a:pt x="367804" y="1047826"/>
                </a:lnTo>
                <a:lnTo>
                  <a:pt x="208521" y="1125512"/>
                </a:lnTo>
                <a:lnTo>
                  <a:pt x="204863" y="1124902"/>
                </a:lnTo>
                <a:lnTo>
                  <a:pt x="202311" y="1122705"/>
                </a:lnTo>
                <a:lnTo>
                  <a:pt x="174561" y="1106144"/>
                </a:lnTo>
                <a:lnTo>
                  <a:pt x="113411" y="1109065"/>
                </a:lnTo>
                <a:lnTo>
                  <a:pt x="70751" y="1155928"/>
                </a:lnTo>
                <a:lnTo>
                  <a:pt x="66268" y="1186802"/>
                </a:lnTo>
                <a:lnTo>
                  <a:pt x="73698" y="1217104"/>
                </a:lnTo>
                <a:lnTo>
                  <a:pt x="92862" y="1243139"/>
                </a:lnTo>
                <a:lnTo>
                  <a:pt x="104165" y="1251686"/>
                </a:lnTo>
                <a:lnTo>
                  <a:pt x="120650" y="1259814"/>
                </a:lnTo>
                <a:lnTo>
                  <a:pt x="122847" y="1264081"/>
                </a:lnTo>
                <a:lnTo>
                  <a:pt x="121627" y="1268095"/>
                </a:lnTo>
                <a:lnTo>
                  <a:pt x="119202" y="1300314"/>
                </a:lnTo>
                <a:lnTo>
                  <a:pt x="128981" y="1329969"/>
                </a:lnTo>
                <a:lnTo>
                  <a:pt x="149161" y="1353807"/>
                </a:lnTo>
                <a:lnTo>
                  <a:pt x="177927" y="1368552"/>
                </a:lnTo>
                <a:lnTo>
                  <a:pt x="210159" y="1370990"/>
                </a:lnTo>
                <a:lnTo>
                  <a:pt x="239801" y="1361211"/>
                </a:lnTo>
                <a:lnTo>
                  <a:pt x="263601" y="1341043"/>
                </a:lnTo>
                <a:lnTo>
                  <a:pt x="278358" y="1312303"/>
                </a:lnTo>
                <a:lnTo>
                  <a:pt x="280987" y="1298371"/>
                </a:lnTo>
                <a:lnTo>
                  <a:pt x="281381" y="1291285"/>
                </a:lnTo>
                <a:lnTo>
                  <a:pt x="281038" y="1280769"/>
                </a:lnTo>
                <a:lnTo>
                  <a:pt x="282867" y="1277594"/>
                </a:lnTo>
                <a:lnTo>
                  <a:pt x="561225" y="1141945"/>
                </a:lnTo>
                <a:lnTo>
                  <a:pt x="839457" y="1277594"/>
                </a:lnTo>
                <a:lnTo>
                  <a:pt x="841400" y="1280769"/>
                </a:lnTo>
                <a:lnTo>
                  <a:pt x="841159" y="1284173"/>
                </a:lnTo>
                <a:lnTo>
                  <a:pt x="845159" y="1316240"/>
                </a:lnTo>
                <a:lnTo>
                  <a:pt x="860666" y="1343342"/>
                </a:lnTo>
                <a:lnTo>
                  <a:pt x="885202" y="1362646"/>
                </a:lnTo>
                <a:lnTo>
                  <a:pt x="916355" y="1371358"/>
                </a:lnTo>
                <a:lnTo>
                  <a:pt x="948423" y="1367307"/>
                </a:lnTo>
                <a:lnTo>
                  <a:pt x="975512" y="1351826"/>
                </a:lnTo>
                <a:lnTo>
                  <a:pt x="994803" y="1327327"/>
                </a:lnTo>
                <a:lnTo>
                  <a:pt x="1003490" y="1296225"/>
                </a:lnTo>
                <a:lnTo>
                  <a:pt x="1003719" y="1289113"/>
                </a:lnTo>
                <a:lnTo>
                  <a:pt x="1002309" y="1275016"/>
                </a:lnTo>
                <a:lnTo>
                  <a:pt x="999591" y="1264081"/>
                </a:lnTo>
                <a:lnTo>
                  <a:pt x="1001661" y="1259814"/>
                </a:lnTo>
                <a:lnTo>
                  <a:pt x="1005560" y="1258239"/>
                </a:lnTo>
                <a:lnTo>
                  <a:pt x="1032497" y="1240307"/>
                </a:lnTo>
                <a:lnTo>
                  <a:pt x="1049832" y="1214374"/>
                </a:lnTo>
                <a:lnTo>
                  <a:pt x="1056157" y="1183817"/>
                </a:lnTo>
                <a:lnTo>
                  <a:pt x="1050048" y="1152055"/>
                </a:lnTo>
                <a:lnTo>
                  <a:pt x="1032103" y="1125194"/>
                </a:lnTo>
                <a:lnTo>
                  <a:pt x="1006157" y="1107871"/>
                </a:lnTo>
                <a:lnTo>
                  <a:pt x="975614" y="1101521"/>
                </a:lnTo>
                <a:lnTo>
                  <a:pt x="943902" y="1107605"/>
                </a:lnTo>
                <a:lnTo>
                  <a:pt x="917448" y="1124902"/>
                </a:lnTo>
                <a:lnTo>
                  <a:pt x="913917" y="1125512"/>
                </a:lnTo>
                <a:lnTo>
                  <a:pt x="754507" y="1047826"/>
                </a:lnTo>
                <a:lnTo>
                  <a:pt x="979970" y="937869"/>
                </a:lnTo>
                <a:lnTo>
                  <a:pt x="983627" y="938352"/>
                </a:lnTo>
                <a:lnTo>
                  <a:pt x="986193" y="940663"/>
                </a:lnTo>
                <a:lnTo>
                  <a:pt x="1013955" y="957224"/>
                </a:lnTo>
                <a:lnTo>
                  <a:pt x="1044854" y="961720"/>
                </a:lnTo>
                <a:lnTo>
                  <a:pt x="1075182" y="954316"/>
                </a:lnTo>
                <a:lnTo>
                  <a:pt x="1101242" y="935189"/>
                </a:lnTo>
                <a:lnTo>
                  <a:pt x="1117790" y="907440"/>
                </a:lnTo>
                <a:lnTo>
                  <a:pt x="1122248" y="876566"/>
                </a:lnTo>
                <a:close/>
              </a:path>
            </a:pathLst>
          </a:custGeom>
          <a:solidFill>
            <a:srgbClr val="FF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761" y="3660308"/>
            <a:ext cx="10820399" cy="61055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878071" y="7908028"/>
            <a:ext cx="54959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30">
                <a:solidFill>
                  <a:srgbClr val="FFFFFF"/>
                </a:solidFill>
                <a:latin typeface="Lucida Sans Unicode"/>
                <a:cs typeface="Lucida Sans Unicode"/>
              </a:rPr>
              <a:t>Contamination</a:t>
            </a:r>
            <a:r>
              <a:rPr dirty="0" sz="27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4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dirty="0" sz="27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dirty="0" sz="27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10">
                <a:solidFill>
                  <a:srgbClr val="FFFFFF"/>
                </a:solidFill>
                <a:latin typeface="Lucida Sans Unicode"/>
                <a:cs typeface="Lucida Sans Unicode"/>
              </a:rPr>
              <a:t>food</a:t>
            </a:r>
            <a:r>
              <a:rPr dirty="0" sz="27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Lucida Sans Unicode"/>
                <a:cs typeface="Lucida Sans Unicode"/>
              </a:rPr>
              <a:t>chain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10296" y="5858974"/>
            <a:ext cx="363664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5">
                <a:solidFill>
                  <a:srgbClr val="FFFEFE"/>
                </a:solidFill>
                <a:latin typeface="Lucida Sans Unicode"/>
                <a:cs typeface="Lucida Sans Unicode"/>
              </a:rPr>
              <a:t>Lack</a:t>
            </a:r>
            <a:r>
              <a:rPr dirty="0" sz="2700" spc="-6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-45">
                <a:solidFill>
                  <a:srgbClr val="FFFEFE"/>
                </a:solidFill>
                <a:latin typeface="Lucida Sans Unicode"/>
                <a:cs typeface="Lucida Sans Unicode"/>
              </a:rPr>
              <a:t>of</a:t>
            </a:r>
            <a:r>
              <a:rPr dirty="0" sz="2700" spc="-6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45">
                <a:solidFill>
                  <a:srgbClr val="FFFEFE"/>
                </a:solidFill>
                <a:latin typeface="Lucida Sans Unicode"/>
                <a:cs typeface="Lucida Sans Unicode"/>
              </a:rPr>
              <a:t>potable</a:t>
            </a:r>
            <a:r>
              <a:rPr dirty="0" sz="2700" spc="-6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2700" spc="40">
                <a:solidFill>
                  <a:srgbClr val="FFFEFE"/>
                </a:solidFill>
                <a:latin typeface="Lucida Sans Unicode"/>
                <a:cs typeface="Lucida Sans Unicode"/>
              </a:rPr>
              <a:t>water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90201" y="9079110"/>
            <a:ext cx="1797799" cy="9905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789" y="325963"/>
            <a:ext cx="1304924" cy="13049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8216" y="3133224"/>
            <a:ext cx="11396345" cy="7153909"/>
            <a:chOff x="6888216" y="3133224"/>
            <a:chExt cx="11396345" cy="71539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8216" y="3133224"/>
              <a:ext cx="10848974" cy="61245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84249" y="9296102"/>
              <a:ext cx="1800224" cy="9905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40560" y="4834733"/>
            <a:ext cx="2924810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35">
                <a:solidFill>
                  <a:srgbClr val="FFFEFE"/>
                </a:solidFill>
                <a:latin typeface="Lucida Sans Unicode"/>
                <a:cs typeface="Lucida Sans Unicode"/>
              </a:rPr>
              <a:t>Infant</a:t>
            </a:r>
            <a:r>
              <a:rPr dirty="0" sz="3100" spc="-11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-25">
                <a:solidFill>
                  <a:srgbClr val="FFFEFE"/>
                </a:solidFill>
                <a:latin typeface="Lucida Sans Unicode"/>
                <a:cs typeface="Lucida Sans Unicode"/>
              </a:rPr>
              <a:t>mortality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424" y="2245207"/>
            <a:ext cx="7660005" cy="49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30">
                <a:solidFill>
                  <a:srgbClr val="FFFEFE"/>
                </a:solidFill>
                <a:latin typeface="Lucida Sans Unicode"/>
                <a:cs typeface="Lucida Sans Unicode"/>
              </a:rPr>
              <a:t>Diseases</a:t>
            </a:r>
            <a:r>
              <a:rPr dirty="0" sz="3100" spc="-65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200">
                <a:solidFill>
                  <a:srgbClr val="FFFEFE"/>
                </a:solidFill>
                <a:latin typeface="Lucida Sans Unicode"/>
                <a:cs typeface="Lucida Sans Unicode"/>
              </a:rPr>
              <a:t>(such</a:t>
            </a:r>
            <a:r>
              <a:rPr dirty="0" sz="3100" spc="-6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80">
                <a:solidFill>
                  <a:srgbClr val="FFFEFE"/>
                </a:solidFill>
                <a:latin typeface="Lucida Sans Unicode"/>
                <a:cs typeface="Lucida Sans Unicode"/>
              </a:rPr>
              <a:t>as</a:t>
            </a:r>
            <a:r>
              <a:rPr dirty="0" sz="3100" spc="-6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50">
                <a:solidFill>
                  <a:srgbClr val="FFFEFE"/>
                </a:solidFill>
                <a:latin typeface="Lucida Sans Unicode"/>
                <a:cs typeface="Lucida Sans Unicode"/>
              </a:rPr>
              <a:t>cholera</a:t>
            </a:r>
            <a:r>
              <a:rPr dirty="0" sz="3100" spc="-6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30">
                <a:solidFill>
                  <a:srgbClr val="FFFEFE"/>
                </a:solidFill>
                <a:latin typeface="Lucida Sans Unicode"/>
                <a:cs typeface="Lucida Sans Unicode"/>
              </a:rPr>
              <a:t>and</a:t>
            </a:r>
            <a:r>
              <a:rPr dirty="0" sz="3100" spc="-60">
                <a:solidFill>
                  <a:srgbClr val="FFFEFE"/>
                </a:solidFill>
                <a:latin typeface="Lucida Sans Unicode"/>
                <a:cs typeface="Lucida Sans Unicode"/>
              </a:rPr>
              <a:t> </a:t>
            </a:r>
            <a:r>
              <a:rPr dirty="0" sz="3100" spc="105">
                <a:solidFill>
                  <a:srgbClr val="FFFEFE"/>
                </a:solidFill>
                <a:latin typeface="Lucida Sans Unicode"/>
                <a:cs typeface="Lucida Sans Unicode"/>
              </a:rPr>
              <a:t>typhus)</a:t>
            </a:r>
            <a:endParaRPr sz="31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789" y="325963"/>
            <a:ext cx="1238249" cy="1247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3F6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976" y="433310"/>
            <a:ext cx="9372599" cy="6238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2914" y="4215776"/>
            <a:ext cx="7286624" cy="48577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7199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Destruction</a:t>
            </a:r>
            <a:r>
              <a:rPr dirty="0" spc="-75"/>
              <a:t> </a:t>
            </a:r>
            <a:r>
              <a:rPr dirty="0" spc="-50"/>
              <a:t>of</a:t>
            </a:r>
            <a:r>
              <a:rPr dirty="0" spc="-75"/>
              <a:t> </a:t>
            </a:r>
            <a:r>
              <a:rPr dirty="0" spc="-40"/>
              <a:t>biodiversity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86457" y="9626935"/>
            <a:ext cx="1200149" cy="657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66320" y="76985"/>
            <a:ext cx="1171574" cy="11715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Anca Iliescu</dc:creator>
  <cp:keywords>DAE7WGetLKc,BAEl2ivFFiI</cp:keywords>
  <dc:title>Water Pollution</dc:title>
  <dcterms:created xsi:type="dcterms:W3CDTF">2022-05-05T18:38:37Z</dcterms:created>
  <dcterms:modified xsi:type="dcterms:W3CDTF">2022-05-05T18:38:37Z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2022-04-21T00:00:00Z</vt:filetime>
  </property>
  <property fmtid="{D5CDD505-2E9C-101B-9397-08002B2CF9AE}" pid="3" name="Creator">
    <vt:lpwstr>Canva</vt:lpwstr>
  </property>
  <property fmtid="{D5CDD505-2E9C-101B-9397-08002B2CF9AE}" pid="4" name="LastSaved">
    <vt:filetime>2022-05-05T00:00:00Z</vt:filetime>
  </property>
</Properties>
</file>